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92" r:id="rId2"/>
    <p:sldId id="257" r:id="rId3"/>
    <p:sldId id="258" r:id="rId4"/>
    <p:sldId id="293" r:id="rId5"/>
    <p:sldId id="268" r:id="rId6"/>
    <p:sldId id="269" r:id="rId7"/>
    <p:sldId id="294" r:id="rId8"/>
    <p:sldId id="270" r:id="rId9"/>
    <p:sldId id="275" r:id="rId10"/>
    <p:sldId id="295" r:id="rId11"/>
    <p:sldId id="272" r:id="rId12"/>
    <p:sldId id="273" r:id="rId13"/>
    <p:sldId id="296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33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785" autoAdjust="0"/>
    <p:restoredTop sz="94660"/>
  </p:normalViewPr>
  <p:slideViewPr>
    <p:cSldViewPr snapToGrid="0">
      <p:cViewPr varScale="1">
        <p:scale>
          <a:sx n="91" d="100"/>
          <a:sy n="91" d="100"/>
        </p:scale>
        <p:origin x="5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06/08/2025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8573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06/08/2025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96935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06/08/2025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36099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 dirty="0"/>
              <a:t>Cliquez pour modifier les styles du texte </a:t>
            </a:r>
            <a:r>
              <a:rPr lang="fr-FR"/>
              <a:t>du masque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06/08/2025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1681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 marL="457200" indent="0">
              <a:buNone/>
              <a:defRPr/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0"/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06/08/2025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0020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 / beauco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/>
            </a:lvl1pPr>
            <a:lvl2pPr marL="457200" indent="0">
              <a:buNone/>
              <a:defRPr/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0"/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06/08/2025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40280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06/08/2025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6353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marL="0" indent="0" algn="ctr">
              <a:buNone/>
              <a:defRPr sz="6000"/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06/08/2025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00108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06/08/2025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73961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06/08/2025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30844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57377"/>
            <a:ext cx="3868340" cy="4332286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57377"/>
            <a:ext cx="3887391" cy="4332286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06/08/2025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8268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06/08/2025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2104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156" y="357033"/>
            <a:ext cx="8432194" cy="57698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571500" marR="0" lvl="0" indent="-57150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5309" y="1322773"/>
            <a:ext cx="8320041" cy="48541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0"/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219436-D0A7-4E06-916E-1C73B6BE4C46}" type="datetimeFigureOut">
              <a:rPr lang="fr-FR" smtClean="0"/>
              <a:t>06/08/2025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4908" y="6492875"/>
            <a:ext cx="7190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A6E2E5-8F65-4757-A689-3EF96C937AFA}" type="slidenum">
              <a:rPr lang="fr-FR" smtClean="0"/>
              <a:t>‹N°›</a:t>
            </a:fld>
            <a:endParaRPr lang="fr-FR" dirty="0"/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BE40B670-9BA5-640D-7016-51B818462684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B2F1319C-A0F4-E41E-9295-8DBE81E1FDBF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4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EEDA4F8-ECB0-C915-27F7-77DA4B6048DF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1983CD57-4A8C-9389-2A06-2FC10D08833A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8247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2" r:id="rId2"/>
    <p:sldLayoutId id="2147483672" r:id="rId3"/>
    <p:sldLayoutId id="2147483667" r:id="rId4"/>
    <p:sldLayoutId id="2147483661" r:id="rId5"/>
    <p:sldLayoutId id="2147483663" r:id="rId6"/>
    <p:sldLayoutId id="2147483664" r:id="rId7"/>
    <p:sldLayoutId id="2147483665" r:id="rId8"/>
    <p:sldLayoutId id="2147483668" r:id="rId9"/>
    <p:sldLayoutId id="2147483669" r:id="rId10"/>
    <p:sldLayoutId id="2147483670" r:id="rId11"/>
    <p:sldLayoutId id="2147483671" r:id="rId12"/>
  </p:sldLayoutIdLst>
  <p:txStyles>
    <p:titleStyle>
      <a:lvl1pPr marL="571500" indent="-571500" algn="l" defTabSz="914400" rtl="0" eaLnBrk="1" latinLnBrk="0" hangingPunct="1">
        <a:lnSpc>
          <a:spcPct val="90000"/>
        </a:lnSpc>
        <a:spcBef>
          <a:spcPct val="0"/>
        </a:spcBef>
        <a:buFont typeface="Wingdings 3" panose="05040102010807070707" pitchFamily="18" charset="2"/>
        <a:buChar char="u"/>
        <a:defRPr sz="3600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1/8</a:t>
            </a: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38126946-5FEF-4623-2496-3063DDC58E35}"/>
              </a:ext>
            </a:extLst>
          </p:cNvPr>
          <p:cNvGrpSpPr/>
          <p:nvPr/>
        </p:nvGrpSpPr>
        <p:grpSpPr>
          <a:xfrm>
            <a:off x="-1" y="330200"/>
            <a:ext cx="9144000" cy="6527800"/>
            <a:chOff x="-1" y="330200"/>
            <a:chExt cx="9144000" cy="65278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9EC7384-AFF2-62F7-B66C-428377363F61}"/>
                </a:ext>
              </a:extLst>
            </p:cNvPr>
            <p:cNvSpPr/>
            <p:nvPr/>
          </p:nvSpPr>
          <p:spPr>
            <a:xfrm>
              <a:off x="-1" y="330200"/>
              <a:ext cx="9144000" cy="65278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A9C0DF2D-6178-CF01-3572-7245C811E256}"/>
                </a:ext>
              </a:extLst>
            </p:cNvPr>
            <p:cNvSpPr txBox="1"/>
            <p:nvPr/>
          </p:nvSpPr>
          <p:spPr>
            <a:xfrm>
              <a:off x="649480" y="2347605"/>
              <a:ext cx="7845039" cy="29854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CE1 CE2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R="0" lvl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CE1 : Je sais calculer astucieusement.</a:t>
              </a:r>
            </a:p>
            <a:p>
              <a:pPr marR="0" lvl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endParaRPr lang="fr-FR" sz="3200" b="1" dirty="0">
                <a:solidFill>
                  <a:prstClr val="white"/>
                </a:solidFill>
                <a:latin typeface="Calibri" panose="020F0502020204030204"/>
              </a:endParaRPr>
            </a:p>
            <a:p>
              <a:pPr marR="0" lvl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CE2 : Je sais additionner en posant l’addition ou en calculant en ligne.</a:t>
              </a:r>
            </a:p>
          </p:txBody>
        </p:sp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7E769C3A-B1E2-5B3D-4B32-22AE9DD1108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399195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4EACAF-7AAE-0B58-F743-5F8412C264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08AC668D-D68E-334D-6613-4769B8CC7469}"/>
              </a:ext>
            </a:extLst>
          </p:cNvPr>
          <p:cNvSpPr txBox="1">
            <a:spLocks/>
          </p:cNvSpPr>
          <p:nvPr/>
        </p:nvSpPr>
        <p:spPr>
          <a:xfrm>
            <a:off x="8434279" y="6490151"/>
            <a:ext cx="672934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3/4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5C11267-9E9C-8531-5BE3-0E4BBD26C9B2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D8E3665-8E04-9EAC-3A4A-B0E06954F340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D1D53388-42E0-1DB7-1B6D-B5EFAD82FF7A}"/>
              </a:ext>
            </a:extLst>
          </p:cNvPr>
          <p:cNvCxnSpPr>
            <a:cxnSpLocks/>
          </p:cNvCxnSpPr>
          <p:nvPr/>
        </p:nvCxnSpPr>
        <p:spPr>
          <a:xfrm>
            <a:off x="4572000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ZoneTexte 10">
            <a:extLst>
              <a:ext uri="{FF2B5EF4-FFF2-40B4-BE49-F238E27FC236}">
                <a16:creationId xmlns:a16="http://schemas.microsoft.com/office/drawing/2014/main" id="{6F134EBD-2898-B855-76EE-3F9FB0ADE4B1}"/>
              </a:ext>
            </a:extLst>
          </p:cNvPr>
          <p:cNvSpPr txBox="1"/>
          <p:nvPr/>
        </p:nvSpPr>
        <p:spPr>
          <a:xfrm>
            <a:off x="3699319" y="264188"/>
            <a:ext cx="477174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Correction</a:t>
            </a:r>
            <a:endParaRPr lang="fr-FR" sz="3200" dirty="0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B96888A1-AA80-EBD9-BDF4-6E52801F27EC}"/>
              </a:ext>
            </a:extLst>
          </p:cNvPr>
          <p:cNvSpPr txBox="1"/>
          <p:nvPr/>
        </p:nvSpPr>
        <p:spPr>
          <a:xfrm>
            <a:off x="4340245" y="1453853"/>
            <a:ext cx="5181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57 + 65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DCAC8D94-42BD-6D97-A2E5-23ACAA1DCB28}"/>
              </a:ext>
            </a:extLst>
          </p:cNvPr>
          <p:cNvSpPr txBox="1"/>
          <p:nvPr/>
        </p:nvSpPr>
        <p:spPr>
          <a:xfrm>
            <a:off x="3699319" y="2720463"/>
            <a:ext cx="59081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/>
              <a:t>50 + 7 + 60 + 5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EE26067F-689F-ECAD-5847-2B136B751799}"/>
              </a:ext>
            </a:extLst>
          </p:cNvPr>
          <p:cNvSpPr txBox="1"/>
          <p:nvPr/>
        </p:nvSpPr>
        <p:spPr>
          <a:xfrm>
            <a:off x="5727394" y="4306031"/>
            <a:ext cx="10679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/>
              <a:t>110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CA1090CF-1B57-1825-982B-B3A89CBA182E}"/>
              </a:ext>
            </a:extLst>
          </p:cNvPr>
          <p:cNvSpPr txBox="1"/>
          <p:nvPr/>
        </p:nvSpPr>
        <p:spPr>
          <a:xfrm>
            <a:off x="6275099" y="5672769"/>
            <a:ext cx="11442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/>
              <a:t>122</a:t>
            </a:r>
          </a:p>
        </p:txBody>
      </p:sp>
      <p:grpSp>
        <p:nvGrpSpPr>
          <p:cNvPr id="36" name="Groupe 35">
            <a:extLst>
              <a:ext uri="{FF2B5EF4-FFF2-40B4-BE49-F238E27FC236}">
                <a16:creationId xmlns:a16="http://schemas.microsoft.com/office/drawing/2014/main" id="{0F9F93E7-1C77-849C-8E5D-6898E2E9F8D3}"/>
              </a:ext>
            </a:extLst>
          </p:cNvPr>
          <p:cNvGrpSpPr/>
          <p:nvPr/>
        </p:nvGrpSpPr>
        <p:grpSpPr>
          <a:xfrm>
            <a:off x="6331714" y="3345296"/>
            <a:ext cx="1640317" cy="1025533"/>
            <a:chOff x="6008243" y="4960698"/>
            <a:chExt cx="1499958" cy="761166"/>
          </a:xfrm>
        </p:grpSpPr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2712BE86-4243-93F8-5044-80771FE14034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006F10BE-BBC6-FA71-FF12-A27B7AB7BD0E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Groupe 38">
            <a:extLst>
              <a:ext uri="{FF2B5EF4-FFF2-40B4-BE49-F238E27FC236}">
                <a16:creationId xmlns:a16="http://schemas.microsoft.com/office/drawing/2014/main" id="{ADA0B8A2-F300-1430-4473-7F723F738E1B}"/>
              </a:ext>
            </a:extLst>
          </p:cNvPr>
          <p:cNvGrpSpPr/>
          <p:nvPr/>
        </p:nvGrpSpPr>
        <p:grpSpPr>
          <a:xfrm>
            <a:off x="5504067" y="3359958"/>
            <a:ext cx="1721428" cy="1025533"/>
            <a:chOff x="6008243" y="4960698"/>
            <a:chExt cx="1499958" cy="761166"/>
          </a:xfrm>
        </p:grpSpPr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C0372051-A2F7-A121-BD84-0CC712147967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3D164F04-42F6-7637-F5A4-FC96A62D6B0E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e 41">
            <a:extLst>
              <a:ext uri="{FF2B5EF4-FFF2-40B4-BE49-F238E27FC236}">
                <a16:creationId xmlns:a16="http://schemas.microsoft.com/office/drawing/2014/main" id="{4D67AE3A-B3D1-EEB4-E59F-7059BDE4E657}"/>
              </a:ext>
            </a:extLst>
          </p:cNvPr>
          <p:cNvGrpSpPr/>
          <p:nvPr/>
        </p:nvGrpSpPr>
        <p:grpSpPr>
          <a:xfrm>
            <a:off x="6221596" y="4969858"/>
            <a:ext cx="1250725" cy="713107"/>
            <a:chOff x="6008243" y="4960698"/>
            <a:chExt cx="1499958" cy="761166"/>
          </a:xfrm>
        </p:grpSpPr>
        <p:cxnSp>
          <p:nvCxnSpPr>
            <p:cNvPr id="43" name="Connecteur droit 42">
              <a:extLst>
                <a:ext uri="{FF2B5EF4-FFF2-40B4-BE49-F238E27FC236}">
                  <a16:creationId xmlns:a16="http://schemas.microsoft.com/office/drawing/2014/main" id="{A4178710-9CCB-F55B-A535-C30CC9B58849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0462ED5D-28D1-2CE7-155F-E7230E865503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ZoneTexte 44">
            <a:extLst>
              <a:ext uri="{FF2B5EF4-FFF2-40B4-BE49-F238E27FC236}">
                <a16:creationId xmlns:a16="http://schemas.microsoft.com/office/drawing/2014/main" id="{B1897AE3-B747-ADA4-82B0-2799EFB58517}"/>
              </a:ext>
            </a:extLst>
          </p:cNvPr>
          <p:cNvSpPr txBox="1"/>
          <p:nvPr/>
        </p:nvSpPr>
        <p:spPr>
          <a:xfrm>
            <a:off x="6613507" y="4297911"/>
            <a:ext cx="11442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/>
              <a:t>+ 12</a:t>
            </a:r>
          </a:p>
        </p:txBody>
      </p:sp>
    </p:spTree>
    <p:extLst>
      <p:ext uri="{BB962C8B-B14F-4D97-AF65-F5344CB8AC3E}">
        <p14:creationId xmlns:p14="http://schemas.microsoft.com/office/powerpoint/2010/main" val="4274185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" grpId="0"/>
      <p:bldP spid="13" grpId="0"/>
      <p:bldP spid="4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7FBC04-2327-136F-8FAB-F06BF67C2F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EDD27B3B-7193-AE3E-6B89-E9F19336A3EF}"/>
              </a:ext>
            </a:extLst>
          </p:cNvPr>
          <p:cNvSpPr txBox="1">
            <a:spLocks/>
          </p:cNvSpPr>
          <p:nvPr/>
        </p:nvSpPr>
        <p:spPr>
          <a:xfrm>
            <a:off x="8471065" y="6490150"/>
            <a:ext cx="672934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4/4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A7CA2D4C-6F97-1200-8222-BE40D35C07E8}"/>
              </a:ext>
            </a:extLst>
          </p:cNvPr>
          <p:cNvSpPr txBox="1"/>
          <p:nvPr/>
        </p:nvSpPr>
        <p:spPr>
          <a:xfrm>
            <a:off x="-166082" y="3295336"/>
            <a:ext cx="5181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7 + 6 + 7 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34446CF-CEC4-F899-8B29-765B9390C590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0FFFC62-4D71-FD00-9CB9-9A78E0287C49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F2045CA5-F0BE-D60D-9FBB-DBF3D116013C}"/>
              </a:ext>
            </a:extLst>
          </p:cNvPr>
          <p:cNvCxnSpPr>
            <a:cxnSpLocks/>
          </p:cNvCxnSpPr>
          <p:nvPr/>
        </p:nvCxnSpPr>
        <p:spPr>
          <a:xfrm>
            <a:off x="4572000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ZoneTexte 7">
            <a:extLst>
              <a:ext uri="{FF2B5EF4-FFF2-40B4-BE49-F238E27FC236}">
                <a16:creationId xmlns:a16="http://schemas.microsoft.com/office/drawing/2014/main" id="{3FD30CF8-305D-FF93-CF98-3EAE63C957CA}"/>
              </a:ext>
            </a:extLst>
          </p:cNvPr>
          <p:cNvSpPr txBox="1"/>
          <p:nvPr/>
        </p:nvSpPr>
        <p:spPr>
          <a:xfrm>
            <a:off x="197431" y="993057"/>
            <a:ext cx="36309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Recopie et calcule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85CE35D7-0580-782A-25E9-7E1AA73C0A03}"/>
              </a:ext>
            </a:extLst>
          </p:cNvPr>
          <p:cNvSpPr txBox="1"/>
          <p:nvPr/>
        </p:nvSpPr>
        <p:spPr>
          <a:xfrm>
            <a:off x="4754836" y="993057"/>
            <a:ext cx="4446075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3200" dirty="0"/>
              <a:t>Recopie et calcule en posant l’opération, puis en ligne </a:t>
            </a:r>
            <a:r>
              <a:rPr lang="fr-FR" sz="2400" dirty="0"/>
              <a:t>(technique de l’arbre)</a:t>
            </a:r>
            <a:r>
              <a:rPr lang="fr-FR" sz="3200" dirty="0"/>
              <a:t>. 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3A934736-2AC4-25C4-3006-7B9BD56BAAA6}"/>
              </a:ext>
            </a:extLst>
          </p:cNvPr>
          <p:cNvSpPr txBox="1"/>
          <p:nvPr/>
        </p:nvSpPr>
        <p:spPr>
          <a:xfrm>
            <a:off x="4148495" y="3264558"/>
            <a:ext cx="5181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85 + 78</a:t>
            </a:r>
          </a:p>
        </p:txBody>
      </p:sp>
    </p:spTree>
    <p:extLst>
      <p:ext uri="{BB962C8B-B14F-4D97-AF65-F5344CB8AC3E}">
        <p14:creationId xmlns:p14="http://schemas.microsoft.com/office/powerpoint/2010/main" val="2145641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85A489-E2C0-30C2-9577-D3F0A41235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B39439E2-1CC6-75F2-0493-88564019A66F}"/>
              </a:ext>
            </a:extLst>
          </p:cNvPr>
          <p:cNvSpPr txBox="1">
            <a:spLocks/>
          </p:cNvSpPr>
          <p:nvPr/>
        </p:nvSpPr>
        <p:spPr>
          <a:xfrm>
            <a:off x="8471065" y="6490150"/>
            <a:ext cx="672934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4/4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FAE1A431-F9C1-779C-D490-75FBD4EFB404}"/>
              </a:ext>
            </a:extLst>
          </p:cNvPr>
          <p:cNvSpPr txBox="1"/>
          <p:nvPr/>
        </p:nvSpPr>
        <p:spPr>
          <a:xfrm>
            <a:off x="-510639" y="1359811"/>
            <a:ext cx="5181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7 + 6 + 7 </a:t>
            </a:r>
          </a:p>
        </p:txBody>
      </p:sp>
      <p:grpSp>
        <p:nvGrpSpPr>
          <p:cNvPr id="16" name="Groupe 15">
            <a:extLst>
              <a:ext uri="{FF2B5EF4-FFF2-40B4-BE49-F238E27FC236}">
                <a16:creationId xmlns:a16="http://schemas.microsoft.com/office/drawing/2014/main" id="{46136311-9046-11D0-FEB7-B9BEEFD77978}"/>
              </a:ext>
            </a:extLst>
          </p:cNvPr>
          <p:cNvGrpSpPr/>
          <p:nvPr/>
        </p:nvGrpSpPr>
        <p:grpSpPr>
          <a:xfrm>
            <a:off x="1078820" y="2248407"/>
            <a:ext cx="2030139" cy="1015662"/>
            <a:chOff x="6008243" y="4960698"/>
            <a:chExt cx="1499958" cy="761166"/>
          </a:xfrm>
        </p:grpSpPr>
        <p:cxnSp>
          <p:nvCxnSpPr>
            <p:cNvPr id="17" name="Connecteur droit 16">
              <a:extLst>
                <a:ext uri="{FF2B5EF4-FFF2-40B4-BE49-F238E27FC236}">
                  <a16:creationId xmlns:a16="http://schemas.microsoft.com/office/drawing/2014/main" id="{E83CC6C4-C700-BF07-FFAF-E57EE420CF27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17">
              <a:extLst>
                <a:ext uri="{FF2B5EF4-FFF2-40B4-BE49-F238E27FC236}">
                  <a16:creationId xmlns:a16="http://schemas.microsoft.com/office/drawing/2014/main" id="{BBB4049A-32D5-C18C-9175-0FE1650BBA15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ZoneTexte 18">
            <a:extLst>
              <a:ext uri="{FF2B5EF4-FFF2-40B4-BE49-F238E27FC236}">
                <a16:creationId xmlns:a16="http://schemas.microsoft.com/office/drawing/2014/main" id="{F1D7CEAC-E39D-5A27-F7FE-078AA67FC15C}"/>
              </a:ext>
            </a:extLst>
          </p:cNvPr>
          <p:cNvSpPr txBox="1"/>
          <p:nvPr/>
        </p:nvSpPr>
        <p:spPr>
          <a:xfrm>
            <a:off x="1424841" y="3152335"/>
            <a:ext cx="159267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14 +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75E3F364-FE69-9ECC-3384-5D6FFE076497}"/>
              </a:ext>
            </a:extLst>
          </p:cNvPr>
          <p:cNvSpPr txBox="1"/>
          <p:nvPr/>
        </p:nvSpPr>
        <p:spPr>
          <a:xfrm>
            <a:off x="2794879" y="3152335"/>
            <a:ext cx="88888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6</a:t>
            </a:r>
          </a:p>
        </p:txBody>
      </p:sp>
      <p:grpSp>
        <p:nvGrpSpPr>
          <p:cNvPr id="21" name="Groupe 20">
            <a:extLst>
              <a:ext uri="{FF2B5EF4-FFF2-40B4-BE49-F238E27FC236}">
                <a16:creationId xmlns:a16="http://schemas.microsoft.com/office/drawing/2014/main" id="{870A2269-F5F6-9FED-92DC-C94D91AA0F95}"/>
              </a:ext>
            </a:extLst>
          </p:cNvPr>
          <p:cNvGrpSpPr/>
          <p:nvPr/>
        </p:nvGrpSpPr>
        <p:grpSpPr>
          <a:xfrm>
            <a:off x="1861738" y="4040930"/>
            <a:ext cx="1342781" cy="705195"/>
            <a:chOff x="6008243" y="4960698"/>
            <a:chExt cx="1499958" cy="761166"/>
          </a:xfrm>
        </p:grpSpPr>
        <p:cxnSp>
          <p:nvCxnSpPr>
            <p:cNvPr id="22" name="Connecteur droit 21">
              <a:extLst>
                <a:ext uri="{FF2B5EF4-FFF2-40B4-BE49-F238E27FC236}">
                  <a16:creationId xmlns:a16="http://schemas.microsoft.com/office/drawing/2014/main" id="{11DCB86C-D5D1-FEAA-A66B-7E26A1042A43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22">
              <a:extLst>
                <a:ext uri="{FF2B5EF4-FFF2-40B4-BE49-F238E27FC236}">
                  <a16:creationId xmlns:a16="http://schemas.microsoft.com/office/drawing/2014/main" id="{734FE827-251E-6EAA-C139-85B17E3D1250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ZoneTexte 23">
            <a:extLst>
              <a:ext uri="{FF2B5EF4-FFF2-40B4-BE49-F238E27FC236}">
                <a16:creationId xmlns:a16="http://schemas.microsoft.com/office/drawing/2014/main" id="{33BDAB4F-F50F-0740-8D75-2CA0682661CE}"/>
              </a:ext>
            </a:extLst>
          </p:cNvPr>
          <p:cNvSpPr txBox="1"/>
          <p:nvPr/>
        </p:nvSpPr>
        <p:spPr>
          <a:xfrm>
            <a:off x="1828800" y="4675243"/>
            <a:ext cx="13674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FF0000"/>
                </a:solidFill>
              </a:rPr>
              <a:t>20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8056DB1-A8B9-A769-5BF2-2FC0033EBB3B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355CC22-797D-9B4F-BEFD-4ED4E616892F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9DF5C4D1-5062-39EF-0BE2-133338158697}"/>
              </a:ext>
            </a:extLst>
          </p:cNvPr>
          <p:cNvSpPr txBox="1"/>
          <p:nvPr/>
        </p:nvSpPr>
        <p:spPr>
          <a:xfrm>
            <a:off x="3699319" y="264188"/>
            <a:ext cx="477174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Correction</a:t>
            </a:r>
            <a:endParaRPr lang="fr-FR" sz="3200" dirty="0"/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DB3829F3-E0B7-D7D3-AA8A-CE19E748065E}"/>
              </a:ext>
            </a:extLst>
          </p:cNvPr>
          <p:cNvCxnSpPr>
            <a:cxnSpLocks/>
          </p:cNvCxnSpPr>
          <p:nvPr/>
        </p:nvCxnSpPr>
        <p:spPr>
          <a:xfrm>
            <a:off x="4572000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ZoneTexte 10">
            <a:extLst>
              <a:ext uri="{FF2B5EF4-FFF2-40B4-BE49-F238E27FC236}">
                <a16:creationId xmlns:a16="http://schemas.microsoft.com/office/drawing/2014/main" id="{9D220E61-6D82-D216-C3AA-A79BD25FFD62}"/>
              </a:ext>
            </a:extLst>
          </p:cNvPr>
          <p:cNvSpPr txBox="1"/>
          <p:nvPr/>
        </p:nvSpPr>
        <p:spPr>
          <a:xfrm>
            <a:off x="4304859" y="1359811"/>
            <a:ext cx="5181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85 + 78</a:t>
            </a:r>
          </a:p>
        </p:txBody>
      </p:sp>
      <p:grpSp>
        <p:nvGrpSpPr>
          <p:cNvPr id="12" name="Groupe 11">
            <a:extLst>
              <a:ext uri="{FF2B5EF4-FFF2-40B4-BE49-F238E27FC236}">
                <a16:creationId xmlns:a16="http://schemas.microsoft.com/office/drawing/2014/main" id="{FE2AF09D-05DC-5EF3-83BA-3963BC79A234}"/>
              </a:ext>
            </a:extLst>
          </p:cNvPr>
          <p:cNvGrpSpPr/>
          <p:nvPr/>
        </p:nvGrpSpPr>
        <p:grpSpPr>
          <a:xfrm>
            <a:off x="5323568" y="2826885"/>
            <a:ext cx="2656699" cy="2741341"/>
            <a:chOff x="240526" y="3979499"/>
            <a:chExt cx="2216890" cy="228752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15DDD1B2-AB4F-8461-DDF5-6E4A8F7C9D51}"/>
                </a:ext>
              </a:extLst>
            </p:cNvPr>
            <p:cNvSpPr/>
            <p:nvPr/>
          </p:nvSpPr>
          <p:spPr>
            <a:xfrm>
              <a:off x="989976" y="3979499"/>
              <a:ext cx="720799" cy="720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4000" dirty="0">
                  <a:solidFill>
                    <a:srgbClr val="C00000"/>
                  </a:solidFill>
                </a:rPr>
                <a:t>8</a:t>
              </a:r>
              <a:endParaRPr lang="fr-FR" dirty="0">
                <a:solidFill>
                  <a:srgbClr val="C00000"/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BB6A4C2D-4075-3023-7F85-965B4977FEA2}"/>
                </a:ext>
              </a:extLst>
            </p:cNvPr>
            <p:cNvSpPr/>
            <p:nvPr/>
          </p:nvSpPr>
          <p:spPr>
            <a:xfrm>
              <a:off x="1736617" y="3979499"/>
              <a:ext cx="720799" cy="720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4000" dirty="0">
                  <a:solidFill>
                    <a:srgbClr val="0070C0"/>
                  </a:solidFill>
                </a:rPr>
                <a:t>5</a:t>
              </a:r>
              <a:endParaRPr lang="fr-FR" dirty="0">
                <a:solidFill>
                  <a:srgbClr val="0070C0"/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80ABE5F-73EC-53E0-39B9-BA41328EF5BE}"/>
                </a:ext>
              </a:extLst>
            </p:cNvPr>
            <p:cNvSpPr/>
            <p:nvPr/>
          </p:nvSpPr>
          <p:spPr>
            <a:xfrm>
              <a:off x="987948" y="4751466"/>
              <a:ext cx="720799" cy="720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4000" dirty="0">
                  <a:solidFill>
                    <a:srgbClr val="C00000"/>
                  </a:solidFill>
                </a:rPr>
                <a:t>7</a:t>
              </a:r>
              <a:endParaRPr lang="fr-FR" dirty="0">
                <a:solidFill>
                  <a:srgbClr val="C00000"/>
                </a:solidFill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BE726D2C-41F0-DF2F-684C-FAC92CA98568}"/>
                </a:ext>
              </a:extLst>
            </p:cNvPr>
            <p:cNvSpPr/>
            <p:nvPr/>
          </p:nvSpPr>
          <p:spPr>
            <a:xfrm>
              <a:off x="1736617" y="4757182"/>
              <a:ext cx="720799" cy="720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4000" dirty="0">
                  <a:solidFill>
                    <a:srgbClr val="0070C0"/>
                  </a:solidFill>
                </a:rPr>
                <a:t>8</a:t>
              </a:r>
              <a:endParaRPr lang="fr-FR" dirty="0">
                <a:solidFill>
                  <a:srgbClr val="0070C0"/>
                </a:solidFill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D3667BF8-8FE9-4ED9-E09C-513A9F1B5F96}"/>
                </a:ext>
              </a:extLst>
            </p:cNvPr>
            <p:cNvSpPr/>
            <p:nvPr/>
          </p:nvSpPr>
          <p:spPr>
            <a:xfrm>
              <a:off x="244698" y="4751023"/>
              <a:ext cx="720799" cy="75927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4000" dirty="0">
                  <a:solidFill>
                    <a:schemeClr val="tx1"/>
                  </a:solidFill>
                </a:rPr>
                <a:t>+</a:t>
              </a:r>
            </a:p>
          </p:txBody>
        </p:sp>
        <p:cxnSp>
          <p:nvCxnSpPr>
            <p:cNvPr id="27" name="Connecteur droit 26">
              <a:extLst>
                <a:ext uri="{FF2B5EF4-FFF2-40B4-BE49-F238E27FC236}">
                  <a16:creationId xmlns:a16="http://schemas.microsoft.com/office/drawing/2014/main" id="{22101830-6441-5CE3-6674-3E9A1AAB858E}"/>
                </a:ext>
              </a:extLst>
            </p:cNvPr>
            <p:cNvCxnSpPr/>
            <p:nvPr/>
          </p:nvCxnSpPr>
          <p:spPr>
            <a:xfrm>
              <a:off x="240526" y="5510301"/>
              <a:ext cx="221689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50225785-974B-404D-518F-06711A96336E}"/>
                </a:ext>
              </a:extLst>
            </p:cNvPr>
            <p:cNvSpPr/>
            <p:nvPr/>
          </p:nvSpPr>
          <p:spPr>
            <a:xfrm>
              <a:off x="974034" y="5541082"/>
              <a:ext cx="720799" cy="720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r>
                <a:rPr lang="fr-FR" sz="2800" dirty="0">
                  <a:solidFill>
                    <a:srgbClr val="C00000"/>
                  </a:solidFill>
                </a:rPr>
                <a:t>...</a:t>
              </a:r>
              <a:endParaRPr lang="fr-FR" sz="1400" dirty="0">
                <a:solidFill>
                  <a:srgbClr val="C00000"/>
                </a:solidFill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EC194A6C-75EE-A067-3B1B-B18AD540A60C}"/>
                </a:ext>
              </a:extLst>
            </p:cNvPr>
            <p:cNvSpPr/>
            <p:nvPr/>
          </p:nvSpPr>
          <p:spPr>
            <a:xfrm>
              <a:off x="1736617" y="5547019"/>
              <a:ext cx="720799" cy="720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r>
                <a:rPr lang="fr-FR" sz="2800" dirty="0">
                  <a:solidFill>
                    <a:srgbClr val="0070C0"/>
                  </a:solidFill>
                </a:rPr>
                <a:t>...</a:t>
              </a:r>
              <a:endParaRPr lang="fr-FR" sz="1200" dirty="0">
                <a:solidFill>
                  <a:srgbClr val="0070C0"/>
                </a:solidFill>
              </a:endParaRPr>
            </a:p>
          </p:txBody>
        </p:sp>
      </p:grpSp>
      <p:sp>
        <p:nvSpPr>
          <p:cNvPr id="30" name="Rectangle 29">
            <a:extLst>
              <a:ext uri="{FF2B5EF4-FFF2-40B4-BE49-F238E27FC236}">
                <a16:creationId xmlns:a16="http://schemas.microsoft.com/office/drawing/2014/main" id="{8821817C-B2BE-3C5C-4036-5F93A4C53D7A}"/>
              </a:ext>
            </a:extLst>
          </p:cNvPr>
          <p:cNvSpPr/>
          <p:nvPr/>
        </p:nvSpPr>
        <p:spPr>
          <a:xfrm>
            <a:off x="7114584" y="4705385"/>
            <a:ext cx="863798" cy="86284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70C0"/>
                </a:solidFill>
              </a:rPr>
              <a:t>3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7AC72D4C-8FF9-4E2C-625F-0FB85CD68531}"/>
              </a:ext>
            </a:extLst>
          </p:cNvPr>
          <p:cNvSpPr/>
          <p:nvPr/>
        </p:nvSpPr>
        <p:spPr>
          <a:xfrm>
            <a:off x="6527945" y="2711135"/>
            <a:ext cx="213101" cy="31369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2800" dirty="0">
                <a:solidFill>
                  <a:srgbClr val="C00000"/>
                </a:solidFill>
              </a:rPr>
              <a:t>1</a:t>
            </a:r>
            <a:endParaRPr lang="fr-FR" sz="1400" dirty="0">
              <a:solidFill>
                <a:srgbClr val="C00000"/>
              </a:solidFill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893750E-EBDD-BEA8-1C07-DD0D3FE88210}"/>
              </a:ext>
            </a:extLst>
          </p:cNvPr>
          <p:cNvSpPr/>
          <p:nvPr/>
        </p:nvSpPr>
        <p:spPr>
          <a:xfrm>
            <a:off x="5651737" y="4698269"/>
            <a:ext cx="1406160" cy="86284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  1 6</a:t>
            </a:r>
            <a:endParaRPr lang="fr-FR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3527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4" grpId="0"/>
      <p:bldP spid="30" grpId="0" animBg="1"/>
      <p:bldP spid="3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774D00-C190-50FF-A85E-29CE01C7F6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6B93FCBE-234F-D2CE-4EE1-B29D3BE7CB2A}"/>
              </a:ext>
            </a:extLst>
          </p:cNvPr>
          <p:cNvSpPr txBox="1">
            <a:spLocks/>
          </p:cNvSpPr>
          <p:nvPr/>
        </p:nvSpPr>
        <p:spPr>
          <a:xfrm>
            <a:off x="8471065" y="6490150"/>
            <a:ext cx="672934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/>
              <a:t>4/4</a:t>
            </a:r>
            <a:endParaRPr lang="fr-FR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0D7BEF1-036C-BE95-9A69-6708C6817CAE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F131FB7-8FCE-86B3-5FC8-49FAF79026C8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E07EC02E-1835-7A11-0629-182207BD5CA6}"/>
              </a:ext>
            </a:extLst>
          </p:cNvPr>
          <p:cNvSpPr txBox="1"/>
          <p:nvPr/>
        </p:nvSpPr>
        <p:spPr>
          <a:xfrm>
            <a:off x="3699319" y="264188"/>
            <a:ext cx="477174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Correction</a:t>
            </a:r>
            <a:endParaRPr lang="fr-FR" sz="3200" dirty="0"/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53339193-1A49-EB5C-8D2B-0C9915A794D2}"/>
              </a:ext>
            </a:extLst>
          </p:cNvPr>
          <p:cNvCxnSpPr>
            <a:cxnSpLocks/>
          </p:cNvCxnSpPr>
          <p:nvPr/>
        </p:nvCxnSpPr>
        <p:spPr>
          <a:xfrm>
            <a:off x="4572000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ZoneTexte 10">
            <a:extLst>
              <a:ext uri="{FF2B5EF4-FFF2-40B4-BE49-F238E27FC236}">
                <a16:creationId xmlns:a16="http://schemas.microsoft.com/office/drawing/2014/main" id="{BBBD9499-1855-6647-E9CC-430D7F1C5AB7}"/>
              </a:ext>
            </a:extLst>
          </p:cNvPr>
          <p:cNvSpPr txBox="1"/>
          <p:nvPr/>
        </p:nvSpPr>
        <p:spPr>
          <a:xfrm>
            <a:off x="4304859" y="1359811"/>
            <a:ext cx="5181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85 + 78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6DEFA2B3-7B7D-3CA8-AF78-8BBD21F09433}"/>
              </a:ext>
            </a:extLst>
          </p:cNvPr>
          <p:cNvSpPr txBox="1"/>
          <p:nvPr/>
        </p:nvSpPr>
        <p:spPr>
          <a:xfrm>
            <a:off x="3868099" y="2602716"/>
            <a:ext cx="59081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/>
              <a:t>80 + 5 + 70 + 8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96A6B3A4-0F04-BBE4-ADFC-D200D6A55C88}"/>
              </a:ext>
            </a:extLst>
          </p:cNvPr>
          <p:cNvSpPr txBox="1"/>
          <p:nvPr/>
        </p:nvSpPr>
        <p:spPr>
          <a:xfrm>
            <a:off x="5896174" y="4188284"/>
            <a:ext cx="10679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/>
              <a:t>150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F40FDEAC-34AF-418A-963F-3434D4290693}"/>
              </a:ext>
            </a:extLst>
          </p:cNvPr>
          <p:cNvSpPr txBox="1"/>
          <p:nvPr/>
        </p:nvSpPr>
        <p:spPr>
          <a:xfrm>
            <a:off x="6443879" y="5555022"/>
            <a:ext cx="11442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/>
              <a:t>163</a:t>
            </a:r>
          </a:p>
        </p:txBody>
      </p:sp>
      <p:grpSp>
        <p:nvGrpSpPr>
          <p:cNvPr id="33" name="Groupe 32">
            <a:extLst>
              <a:ext uri="{FF2B5EF4-FFF2-40B4-BE49-F238E27FC236}">
                <a16:creationId xmlns:a16="http://schemas.microsoft.com/office/drawing/2014/main" id="{29E7756E-1C4C-DCDF-3DED-8480A95BA0B3}"/>
              </a:ext>
            </a:extLst>
          </p:cNvPr>
          <p:cNvGrpSpPr/>
          <p:nvPr/>
        </p:nvGrpSpPr>
        <p:grpSpPr>
          <a:xfrm>
            <a:off x="6500494" y="3227549"/>
            <a:ext cx="1640317" cy="1025533"/>
            <a:chOff x="6008243" y="4960698"/>
            <a:chExt cx="1499958" cy="761166"/>
          </a:xfrm>
        </p:grpSpPr>
        <p:cxnSp>
          <p:nvCxnSpPr>
            <p:cNvPr id="34" name="Connecteur droit 33">
              <a:extLst>
                <a:ext uri="{FF2B5EF4-FFF2-40B4-BE49-F238E27FC236}">
                  <a16:creationId xmlns:a16="http://schemas.microsoft.com/office/drawing/2014/main" id="{90869232-DA77-C721-B150-3BEA112578E0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A67FA2D4-F344-8BD2-B697-5A3F7C8BE5E4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Groupe 35">
            <a:extLst>
              <a:ext uri="{FF2B5EF4-FFF2-40B4-BE49-F238E27FC236}">
                <a16:creationId xmlns:a16="http://schemas.microsoft.com/office/drawing/2014/main" id="{A89968A9-19D1-340B-4D72-26DFAE3AA13A}"/>
              </a:ext>
            </a:extLst>
          </p:cNvPr>
          <p:cNvGrpSpPr/>
          <p:nvPr/>
        </p:nvGrpSpPr>
        <p:grpSpPr>
          <a:xfrm>
            <a:off x="5672847" y="3242211"/>
            <a:ext cx="1721428" cy="1025533"/>
            <a:chOff x="6008243" y="4960698"/>
            <a:chExt cx="1499958" cy="761166"/>
          </a:xfrm>
        </p:grpSpPr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3CD16440-C64D-FADD-04E6-67E6818E942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53D28D0F-13CE-F3B1-1F60-CA5E2C0E16EE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Groupe 38">
            <a:extLst>
              <a:ext uri="{FF2B5EF4-FFF2-40B4-BE49-F238E27FC236}">
                <a16:creationId xmlns:a16="http://schemas.microsoft.com/office/drawing/2014/main" id="{DCB0591E-5538-8876-BF73-1EA9089567AC}"/>
              </a:ext>
            </a:extLst>
          </p:cNvPr>
          <p:cNvGrpSpPr/>
          <p:nvPr/>
        </p:nvGrpSpPr>
        <p:grpSpPr>
          <a:xfrm>
            <a:off x="6390376" y="4852111"/>
            <a:ext cx="1250725" cy="713107"/>
            <a:chOff x="6008243" y="4960698"/>
            <a:chExt cx="1499958" cy="761166"/>
          </a:xfrm>
        </p:grpSpPr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D8F76153-3165-A51F-34E7-F3BDAF88A22A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79BE9EC7-090B-BA65-5F13-54FEE0D8262D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" name="ZoneTexte 41">
            <a:extLst>
              <a:ext uri="{FF2B5EF4-FFF2-40B4-BE49-F238E27FC236}">
                <a16:creationId xmlns:a16="http://schemas.microsoft.com/office/drawing/2014/main" id="{EC6008E1-A1AE-83B7-9015-FD88790E4ED6}"/>
              </a:ext>
            </a:extLst>
          </p:cNvPr>
          <p:cNvSpPr txBox="1"/>
          <p:nvPr/>
        </p:nvSpPr>
        <p:spPr>
          <a:xfrm>
            <a:off x="6782287" y="4180164"/>
            <a:ext cx="11442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/>
              <a:t>+ 13</a:t>
            </a:r>
          </a:p>
        </p:txBody>
      </p:sp>
    </p:spTree>
    <p:extLst>
      <p:ext uri="{BB962C8B-B14F-4D97-AF65-F5344CB8AC3E}">
        <p14:creationId xmlns:p14="http://schemas.microsoft.com/office/powerpoint/2010/main" val="2764653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9" grpId="0"/>
      <p:bldP spid="4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9F338F5A-B082-D38C-953E-9188E857CCBE}"/>
              </a:ext>
            </a:extLst>
          </p:cNvPr>
          <p:cNvSpPr txBox="1">
            <a:spLocks/>
          </p:cNvSpPr>
          <p:nvPr/>
        </p:nvSpPr>
        <p:spPr>
          <a:xfrm>
            <a:off x="8471065" y="6490150"/>
            <a:ext cx="672934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1/4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EB604A2B-A7C3-2C7E-32F8-F8222282528B}"/>
              </a:ext>
            </a:extLst>
          </p:cNvPr>
          <p:cNvSpPr txBox="1"/>
          <p:nvPr/>
        </p:nvSpPr>
        <p:spPr>
          <a:xfrm>
            <a:off x="-194084" y="3211640"/>
            <a:ext cx="5181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5 + 7 + 5 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DA62B4D-2A61-2C03-E893-E63F6D62864B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E4A5295-0327-86C0-E2CC-EB3904856616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108529EF-904A-DC5D-4DD3-198E4175873A}"/>
              </a:ext>
            </a:extLst>
          </p:cNvPr>
          <p:cNvCxnSpPr>
            <a:cxnSpLocks/>
          </p:cNvCxnSpPr>
          <p:nvPr/>
        </p:nvCxnSpPr>
        <p:spPr>
          <a:xfrm>
            <a:off x="4572000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4612FE97-B3A2-5334-33A7-7E46E5AA9661}"/>
              </a:ext>
            </a:extLst>
          </p:cNvPr>
          <p:cNvSpPr txBox="1"/>
          <p:nvPr/>
        </p:nvSpPr>
        <p:spPr>
          <a:xfrm>
            <a:off x="197431" y="993057"/>
            <a:ext cx="36309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Recopie et calcule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7501AA7F-9687-D34C-A202-AECB9EEAD45D}"/>
              </a:ext>
            </a:extLst>
          </p:cNvPr>
          <p:cNvSpPr txBox="1"/>
          <p:nvPr/>
        </p:nvSpPr>
        <p:spPr>
          <a:xfrm>
            <a:off x="4754836" y="993057"/>
            <a:ext cx="4446075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3200" dirty="0"/>
              <a:t>Recopie et calcule en posant l’opération, puis en ligne </a:t>
            </a:r>
            <a:r>
              <a:rPr lang="fr-FR" sz="2400" dirty="0"/>
              <a:t>(technique de l’arbre)</a:t>
            </a:r>
            <a:r>
              <a:rPr lang="fr-FR" sz="3200" dirty="0"/>
              <a:t>. 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8844215F-25D4-65E0-C3F5-B42021FC9EC6}"/>
              </a:ext>
            </a:extLst>
          </p:cNvPr>
          <p:cNvSpPr txBox="1"/>
          <p:nvPr/>
        </p:nvSpPr>
        <p:spPr>
          <a:xfrm>
            <a:off x="4202146" y="3255904"/>
            <a:ext cx="5181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64 + 48</a:t>
            </a:r>
          </a:p>
        </p:txBody>
      </p:sp>
    </p:spTree>
    <p:extLst>
      <p:ext uri="{BB962C8B-B14F-4D97-AF65-F5344CB8AC3E}">
        <p14:creationId xmlns:p14="http://schemas.microsoft.com/office/powerpoint/2010/main" val="1657076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9F338F5A-B082-D38C-953E-9188E857CCBE}"/>
              </a:ext>
            </a:extLst>
          </p:cNvPr>
          <p:cNvSpPr txBox="1">
            <a:spLocks/>
          </p:cNvSpPr>
          <p:nvPr/>
        </p:nvSpPr>
        <p:spPr>
          <a:xfrm>
            <a:off x="8471065" y="6490150"/>
            <a:ext cx="672934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1/4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741DAE24-2325-4A69-2702-627EE4859330}"/>
              </a:ext>
            </a:extLst>
          </p:cNvPr>
          <p:cNvSpPr txBox="1"/>
          <p:nvPr/>
        </p:nvSpPr>
        <p:spPr>
          <a:xfrm>
            <a:off x="-395230" y="1356208"/>
            <a:ext cx="5181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5 + 7 + 5 </a:t>
            </a:r>
          </a:p>
        </p:txBody>
      </p:sp>
      <p:grpSp>
        <p:nvGrpSpPr>
          <p:cNvPr id="16" name="Groupe 15">
            <a:extLst>
              <a:ext uri="{FF2B5EF4-FFF2-40B4-BE49-F238E27FC236}">
                <a16:creationId xmlns:a16="http://schemas.microsoft.com/office/drawing/2014/main" id="{937969B6-ABBE-908A-B97D-7CE6D06DCE60}"/>
              </a:ext>
            </a:extLst>
          </p:cNvPr>
          <p:cNvGrpSpPr/>
          <p:nvPr/>
        </p:nvGrpSpPr>
        <p:grpSpPr>
          <a:xfrm>
            <a:off x="1194229" y="2244804"/>
            <a:ext cx="2030139" cy="1015662"/>
            <a:chOff x="6008243" y="4960698"/>
            <a:chExt cx="1499958" cy="761166"/>
          </a:xfrm>
        </p:grpSpPr>
        <p:cxnSp>
          <p:nvCxnSpPr>
            <p:cNvPr id="17" name="Connecteur droit 16">
              <a:extLst>
                <a:ext uri="{FF2B5EF4-FFF2-40B4-BE49-F238E27FC236}">
                  <a16:creationId xmlns:a16="http://schemas.microsoft.com/office/drawing/2014/main" id="{C9D01FA4-8AA8-EFAA-9398-7B0F0E14E38D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17">
              <a:extLst>
                <a:ext uri="{FF2B5EF4-FFF2-40B4-BE49-F238E27FC236}">
                  <a16:creationId xmlns:a16="http://schemas.microsoft.com/office/drawing/2014/main" id="{98688B71-5E5C-ED82-DE32-33320D7D1AA9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ZoneTexte 18">
            <a:extLst>
              <a:ext uri="{FF2B5EF4-FFF2-40B4-BE49-F238E27FC236}">
                <a16:creationId xmlns:a16="http://schemas.microsoft.com/office/drawing/2014/main" id="{86381E13-92E8-D8F0-39B5-C4A70F138AE7}"/>
              </a:ext>
            </a:extLst>
          </p:cNvPr>
          <p:cNvSpPr txBox="1"/>
          <p:nvPr/>
        </p:nvSpPr>
        <p:spPr>
          <a:xfrm>
            <a:off x="1540250" y="3148732"/>
            <a:ext cx="159267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10 +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4B588566-8DE3-DF1C-61EF-1FA0940488BA}"/>
              </a:ext>
            </a:extLst>
          </p:cNvPr>
          <p:cNvSpPr txBox="1"/>
          <p:nvPr/>
        </p:nvSpPr>
        <p:spPr>
          <a:xfrm>
            <a:off x="2910288" y="3148732"/>
            <a:ext cx="88888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7</a:t>
            </a:r>
          </a:p>
        </p:txBody>
      </p:sp>
      <p:grpSp>
        <p:nvGrpSpPr>
          <p:cNvPr id="21" name="Groupe 20">
            <a:extLst>
              <a:ext uri="{FF2B5EF4-FFF2-40B4-BE49-F238E27FC236}">
                <a16:creationId xmlns:a16="http://schemas.microsoft.com/office/drawing/2014/main" id="{6BF41DB2-22B1-370F-975B-6C0DBA6E4D30}"/>
              </a:ext>
            </a:extLst>
          </p:cNvPr>
          <p:cNvGrpSpPr/>
          <p:nvPr/>
        </p:nvGrpSpPr>
        <p:grpSpPr>
          <a:xfrm>
            <a:off x="1977147" y="4037327"/>
            <a:ext cx="1342781" cy="705195"/>
            <a:chOff x="6008243" y="4960698"/>
            <a:chExt cx="1499958" cy="761166"/>
          </a:xfrm>
        </p:grpSpPr>
        <p:cxnSp>
          <p:nvCxnSpPr>
            <p:cNvPr id="22" name="Connecteur droit 21">
              <a:extLst>
                <a:ext uri="{FF2B5EF4-FFF2-40B4-BE49-F238E27FC236}">
                  <a16:creationId xmlns:a16="http://schemas.microsoft.com/office/drawing/2014/main" id="{7ABC5AFE-E009-2AA8-6BD1-FF4EC42C12FE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22">
              <a:extLst>
                <a:ext uri="{FF2B5EF4-FFF2-40B4-BE49-F238E27FC236}">
                  <a16:creationId xmlns:a16="http://schemas.microsoft.com/office/drawing/2014/main" id="{182ABE8F-3961-E1E3-F00E-7B4E79511881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ZoneTexte 23">
            <a:extLst>
              <a:ext uri="{FF2B5EF4-FFF2-40B4-BE49-F238E27FC236}">
                <a16:creationId xmlns:a16="http://schemas.microsoft.com/office/drawing/2014/main" id="{98525E06-D4B8-4217-34C1-9EC100CC46C7}"/>
              </a:ext>
            </a:extLst>
          </p:cNvPr>
          <p:cNvSpPr txBox="1"/>
          <p:nvPr/>
        </p:nvSpPr>
        <p:spPr>
          <a:xfrm>
            <a:off x="1944209" y="4671640"/>
            <a:ext cx="13674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FF0000"/>
                </a:solidFill>
              </a:rPr>
              <a:t>17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365DA8E-B476-966E-F13D-AF3493345131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E8C86A7-2F50-8D84-2931-EF2E1A05DAA1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D1C0B547-3755-6E00-9B4A-94A60AC64F3F}"/>
              </a:ext>
            </a:extLst>
          </p:cNvPr>
          <p:cNvCxnSpPr>
            <a:cxnSpLocks/>
          </p:cNvCxnSpPr>
          <p:nvPr/>
        </p:nvCxnSpPr>
        <p:spPr>
          <a:xfrm>
            <a:off x="4572000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ZoneTexte 10">
            <a:extLst>
              <a:ext uri="{FF2B5EF4-FFF2-40B4-BE49-F238E27FC236}">
                <a16:creationId xmlns:a16="http://schemas.microsoft.com/office/drawing/2014/main" id="{ACA21E2A-4FAF-DBDC-F7F7-DE1BF165A225}"/>
              </a:ext>
            </a:extLst>
          </p:cNvPr>
          <p:cNvSpPr txBox="1"/>
          <p:nvPr/>
        </p:nvSpPr>
        <p:spPr>
          <a:xfrm>
            <a:off x="3699319" y="264188"/>
            <a:ext cx="477174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Correction</a:t>
            </a:r>
            <a:endParaRPr lang="fr-FR" sz="3200" dirty="0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8C010328-7F0A-0411-8256-89C31C80B99A}"/>
              </a:ext>
            </a:extLst>
          </p:cNvPr>
          <p:cNvSpPr txBox="1"/>
          <p:nvPr/>
        </p:nvSpPr>
        <p:spPr>
          <a:xfrm>
            <a:off x="4148410" y="1382123"/>
            <a:ext cx="5181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64 + 48</a:t>
            </a:r>
          </a:p>
        </p:txBody>
      </p:sp>
      <p:grpSp>
        <p:nvGrpSpPr>
          <p:cNvPr id="32" name="Groupe 31">
            <a:extLst>
              <a:ext uri="{FF2B5EF4-FFF2-40B4-BE49-F238E27FC236}">
                <a16:creationId xmlns:a16="http://schemas.microsoft.com/office/drawing/2014/main" id="{21BE5879-2363-C945-1DC8-98C96C2414EC}"/>
              </a:ext>
            </a:extLst>
          </p:cNvPr>
          <p:cNvGrpSpPr/>
          <p:nvPr/>
        </p:nvGrpSpPr>
        <p:grpSpPr>
          <a:xfrm>
            <a:off x="5146801" y="2930946"/>
            <a:ext cx="2656699" cy="2741341"/>
            <a:chOff x="240526" y="3979499"/>
            <a:chExt cx="2216890" cy="228752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50A5102A-3B18-2A4C-8CD7-68595BC88884}"/>
                </a:ext>
              </a:extLst>
            </p:cNvPr>
            <p:cNvSpPr/>
            <p:nvPr/>
          </p:nvSpPr>
          <p:spPr>
            <a:xfrm>
              <a:off x="989976" y="3979499"/>
              <a:ext cx="720799" cy="720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4000" dirty="0">
                  <a:solidFill>
                    <a:srgbClr val="C00000"/>
                  </a:solidFill>
                </a:rPr>
                <a:t>6</a:t>
              </a:r>
              <a:endParaRPr lang="fr-FR" dirty="0">
                <a:solidFill>
                  <a:srgbClr val="C00000"/>
                </a:solidFill>
              </a:endParaRP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61D0E687-8A20-4B20-2B76-4B35CFD14969}"/>
                </a:ext>
              </a:extLst>
            </p:cNvPr>
            <p:cNvSpPr/>
            <p:nvPr/>
          </p:nvSpPr>
          <p:spPr>
            <a:xfrm>
              <a:off x="1736617" y="3979499"/>
              <a:ext cx="720799" cy="720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4000" dirty="0">
                  <a:solidFill>
                    <a:srgbClr val="0070C0"/>
                  </a:solidFill>
                </a:rPr>
                <a:t>4</a:t>
              </a:r>
              <a:endParaRPr lang="fr-FR" dirty="0">
                <a:solidFill>
                  <a:srgbClr val="0070C0"/>
                </a:solidFill>
              </a:endParaRP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3B71DB87-9181-07FA-8B2A-E111C8DD7954}"/>
                </a:ext>
              </a:extLst>
            </p:cNvPr>
            <p:cNvSpPr/>
            <p:nvPr/>
          </p:nvSpPr>
          <p:spPr>
            <a:xfrm>
              <a:off x="987948" y="4751466"/>
              <a:ext cx="720799" cy="720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4000" dirty="0">
                  <a:solidFill>
                    <a:srgbClr val="C00000"/>
                  </a:solidFill>
                </a:rPr>
                <a:t>4</a:t>
              </a:r>
              <a:endParaRPr lang="fr-FR" dirty="0">
                <a:solidFill>
                  <a:srgbClr val="C00000"/>
                </a:solidFill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6883BF04-DEE0-E52B-23C7-CC9988B2CC0C}"/>
                </a:ext>
              </a:extLst>
            </p:cNvPr>
            <p:cNvSpPr/>
            <p:nvPr/>
          </p:nvSpPr>
          <p:spPr>
            <a:xfrm>
              <a:off x="1736617" y="4757182"/>
              <a:ext cx="720799" cy="720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4000" dirty="0">
                  <a:solidFill>
                    <a:srgbClr val="0070C0"/>
                  </a:solidFill>
                </a:rPr>
                <a:t>8</a:t>
              </a:r>
              <a:endParaRPr lang="fr-FR" dirty="0">
                <a:solidFill>
                  <a:srgbClr val="0070C0"/>
                </a:solidFill>
              </a:endParaRP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D9955ECD-8C52-4A3C-C22A-78B7385AA522}"/>
                </a:ext>
              </a:extLst>
            </p:cNvPr>
            <p:cNvSpPr/>
            <p:nvPr/>
          </p:nvSpPr>
          <p:spPr>
            <a:xfrm>
              <a:off x="244698" y="4751023"/>
              <a:ext cx="720799" cy="75927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4000" dirty="0">
                  <a:solidFill>
                    <a:schemeClr val="tx1"/>
                  </a:solidFill>
                </a:rPr>
                <a:t>+</a:t>
              </a:r>
            </a:p>
          </p:txBody>
        </p: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51A7BC49-6BDD-2541-E4F1-C7B0360B5405}"/>
                </a:ext>
              </a:extLst>
            </p:cNvPr>
            <p:cNvCxnSpPr/>
            <p:nvPr/>
          </p:nvCxnSpPr>
          <p:spPr>
            <a:xfrm>
              <a:off x="240526" y="5510301"/>
              <a:ext cx="221689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E7D16618-2B4E-C110-7EF0-AA5AE83D7994}"/>
                </a:ext>
              </a:extLst>
            </p:cNvPr>
            <p:cNvSpPr/>
            <p:nvPr/>
          </p:nvSpPr>
          <p:spPr>
            <a:xfrm>
              <a:off x="974034" y="5541082"/>
              <a:ext cx="720799" cy="720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r>
                <a:rPr lang="fr-FR" sz="2800" dirty="0">
                  <a:solidFill>
                    <a:srgbClr val="C00000"/>
                  </a:solidFill>
                </a:rPr>
                <a:t>...</a:t>
              </a:r>
              <a:endParaRPr lang="fr-FR" sz="1400" dirty="0">
                <a:solidFill>
                  <a:srgbClr val="C00000"/>
                </a:solidFill>
              </a:endParaRP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C99C5483-36C8-B06F-E4DA-D1BF8194556B}"/>
                </a:ext>
              </a:extLst>
            </p:cNvPr>
            <p:cNvSpPr/>
            <p:nvPr/>
          </p:nvSpPr>
          <p:spPr>
            <a:xfrm>
              <a:off x="1736617" y="5547019"/>
              <a:ext cx="720799" cy="720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r>
                <a:rPr lang="fr-FR" sz="2800" dirty="0">
                  <a:solidFill>
                    <a:srgbClr val="0070C0"/>
                  </a:solidFill>
                </a:rPr>
                <a:t>...</a:t>
              </a:r>
              <a:endParaRPr lang="fr-FR" sz="1200" dirty="0">
                <a:solidFill>
                  <a:srgbClr val="0070C0"/>
                </a:solidFill>
              </a:endParaRPr>
            </a:p>
          </p:txBody>
        </p:sp>
      </p:grpSp>
      <p:sp>
        <p:nvSpPr>
          <p:cNvPr id="41" name="Rectangle 40">
            <a:extLst>
              <a:ext uri="{FF2B5EF4-FFF2-40B4-BE49-F238E27FC236}">
                <a16:creationId xmlns:a16="http://schemas.microsoft.com/office/drawing/2014/main" id="{BA4045B2-FDEB-7C94-E8DA-67315AD8E990}"/>
              </a:ext>
            </a:extLst>
          </p:cNvPr>
          <p:cNvSpPr/>
          <p:nvPr/>
        </p:nvSpPr>
        <p:spPr>
          <a:xfrm>
            <a:off x="6937817" y="4809446"/>
            <a:ext cx="863798" cy="86284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70C0"/>
                </a:solidFill>
              </a:rPr>
              <a:t>2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808C2497-B587-707C-A178-051C4D63ABC5}"/>
              </a:ext>
            </a:extLst>
          </p:cNvPr>
          <p:cNvSpPr/>
          <p:nvPr/>
        </p:nvSpPr>
        <p:spPr>
          <a:xfrm>
            <a:off x="6351178" y="2815196"/>
            <a:ext cx="213101" cy="31369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2800" dirty="0">
                <a:solidFill>
                  <a:srgbClr val="C00000"/>
                </a:solidFill>
              </a:rPr>
              <a:t>1</a:t>
            </a:r>
            <a:endParaRPr lang="fr-FR" sz="1400" dirty="0">
              <a:solidFill>
                <a:srgbClr val="C00000"/>
              </a:solidFill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EA9CDEBB-108C-F59E-A909-AD05145358ED}"/>
              </a:ext>
            </a:extLst>
          </p:cNvPr>
          <p:cNvSpPr/>
          <p:nvPr/>
        </p:nvSpPr>
        <p:spPr>
          <a:xfrm>
            <a:off x="5474970" y="4802330"/>
            <a:ext cx="1406160" cy="86284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  1 1</a:t>
            </a:r>
            <a:endParaRPr lang="fr-FR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0657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4" grpId="0"/>
      <p:bldP spid="41" grpId="0" animBg="1"/>
      <p:bldP spid="42" grpId="0" animBg="1"/>
      <p:bldP spid="4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255954-450D-A459-B741-FE481642CB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3A5F087E-E73C-1165-802A-DCCB65CFE705}"/>
              </a:ext>
            </a:extLst>
          </p:cNvPr>
          <p:cNvSpPr txBox="1">
            <a:spLocks/>
          </p:cNvSpPr>
          <p:nvPr/>
        </p:nvSpPr>
        <p:spPr>
          <a:xfrm>
            <a:off x="8471065" y="6490150"/>
            <a:ext cx="672934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1/4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7ADF6B9-5661-F1AC-F4F8-4220DF0C905C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8692A9B-1BD8-090C-F512-007C26CACBFE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01204BF2-752D-5498-ADC8-3916B59FA5BD}"/>
              </a:ext>
            </a:extLst>
          </p:cNvPr>
          <p:cNvCxnSpPr>
            <a:cxnSpLocks/>
          </p:cNvCxnSpPr>
          <p:nvPr/>
        </p:nvCxnSpPr>
        <p:spPr>
          <a:xfrm>
            <a:off x="4572000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ZoneTexte 10">
            <a:extLst>
              <a:ext uri="{FF2B5EF4-FFF2-40B4-BE49-F238E27FC236}">
                <a16:creationId xmlns:a16="http://schemas.microsoft.com/office/drawing/2014/main" id="{6302F528-C12C-908C-F208-F13423A764F9}"/>
              </a:ext>
            </a:extLst>
          </p:cNvPr>
          <p:cNvSpPr txBox="1"/>
          <p:nvPr/>
        </p:nvSpPr>
        <p:spPr>
          <a:xfrm>
            <a:off x="3699319" y="264188"/>
            <a:ext cx="477174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Correction</a:t>
            </a:r>
            <a:endParaRPr lang="fr-FR" sz="3200" dirty="0"/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89A81906-5CAD-2769-37DA-F9AE7309CECF}"/>
              </a:ext>
            </a:extLst>
          </p:cNvPr>
          <p:cNvSpPr txBox="1"/>
          <p:nvPr/>
        </p:nvSpPr>
        <p:spPr>
          <a:xfrm>
            <a:off x="4239849" y="1229140"/>
            <a:ext cx="5181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64 + 48</a:t>
            </a:r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D7DA74A5-206E-31EE-BC8B-25E7462576C2}"/>
              </a:ext>
            </a:extLst>
          </p:cNvPr>
          <p:cNvSpPr txBox="1"/>
          <p:nvPr/>
        </p:nvSpPr>
        <p:spPr>
          <a:xfrm>
            <a:off x="3868676" y="2540297"/>
            <a:ext cx="59081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/>
              <a:t>60 + 4 + 40 + 8</a:t>
            </a: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6524743C-DDA0-CD38-895F-B04BCBF06165}"/>
              </a:ext>
            </a:extLst>
          </p:cNvPr>
          <p:cNvSpPr txBox="1"/>
          <p:nvPr/>
        </p:nvSpPr>
        <p:spPr>
          <a:xfrm>
            <a:off x="5896751" y="4125865"/>
            <a:ext cx="10679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/>
              <a:t>100</a:t>
            </a:r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4E580BB3-CD59-9B60-6E03-B4D932D19365}"/>
              </a:ext>
            </a:extLst>
          </p:cNvPr>
          <p:cNvSpPr txBox="1"/>
          <p:nvPr/>
        </p:nvSpPr>
        <p:spPr>
          <a:xfrm>
            <a:off x="6444456" y="5492603"/>
            <a:ext cx="11442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/>
              <a:t>112</a:t>
            </a:r>
          </a:p>
        </p:txBody>
      </p:sp>
      <p:grpSp>
        <p:nvGrpSpPr>
          <p:cNvPr id="45" name="Groupe 44">
            <a:extLst>
              <a:ext uri="{FF2B5EF4-FFF2-40B4-BE49-F238E27FC236}">
                <a16:creationId xmlns:a16="http://schemas.microsoft.com/office/drawing/2014/main" id="{8CE41821-88B6-2717-1549-DDA0E8EB8A69}"/>
              </a:ext>
            </a:extLst>
          </p:cNvPr>
          <p:cNvGrpSpPr/>
          <p:nvPr/>
        </p:nvGrpSpPr>
        <p:grpSpPr>
          <a:xfrm>
            <a:off x="6501071" y="3165130"/>
            <a:ext cx="1640317" cy="1025533"/>
            <a:chOff x="6008243" y="4960698"/>
            <a:chExt cx="1499958" cy="761166"/>
          </a:xfrm>
        </p:grpSpPr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452CF89E-D54A-85E7-A1DE-4C1AAE26579D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46">
              <a:extLst>
                <a:ext uri="{FF2B5EF4-FFF2-40B4-BE49-F238E27FC236}">
                  <a16:creationId xmlns:a16="http://schemas.microsoft.com/office/drawing/2014/main" id="{9CF5AD83-D539-F5FE-8F7F-827E653AC2B3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Groupe 47">
            <a:extLst>
              <a:ext uri="{FF2B5EF4-FFF2-40B4-BE49-F238E27FC236}">
                <a16:creationId xmlns:a16="http://schemas.microsoft.com/office/drawing/2014/main" id="{35D97793-7544-649D-03FB-2EAD9E3C06C7}"/>
              </a:ext>
            </a:extLst>
          </p:cNvPr>
          <p:cNvGrpSpPr/>
          <p:nvPr/>
        </p:nvGrpSpPr>
        <p:grpSpPr>
          <a:xfrm>
            <a:off x="5673424" y="3179792"/>
            <a:ext cx="1721428" cy="1025533"/>
            <a:chOff x="6008243" y="4960698"/>
            <a:chExt cx="1499958" cy="761166"/>
          </a:xfrm>
        </p:grpSpPr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B134E405-30F3-A339-AF9D-D8256E4A24B3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49">
              <a:extLst>
                <a:ext uri="{FF2B5EF4-FFF2-40B4-BE49-F238E27FC236}">
                  <a16:creationId xmlns:a16="http://schemas.microsoft.com/office/drawing/2014/main" id="{E579FC26-924A-A9AC-196E-5DA2C2FC1E78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Groupe 50">
            <a:extLst>
              <a:ext uri="{FF2B5EF4-FFF2-40B4-BE49-F238E27FC236}">
                <a16:creationId xmlns:a16="http://schemas.microsoft.com/office/drawing/2014/main" id="{5EA70043-21CD-98C1-C7F6-1A25C0A9A058}"/>
              </a:ext>
            </a:extLst>
          </p:cNvPr>
          <p:cNvGrpSpPr/>
          <p:nvPr/>
        </p:nvGrpSpPr>
        <p:grpSpPr>
          <a:xfrm>
            <a:off x="6390953" y="4789692"/>
            <a:ext cx="1250725" cy="713107"/>
            <a:chOff x="6008243" y="4960698"/>
            <a:chExt cx="1499958" cy="761166"/>
          </a:xfrm>
        </p:grpSpPr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0FAACB33-36A2-47A1-C39D-C26C42FEAFD7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2CA3E813-CF4E-5EDF-9A41-FDB2A796A36F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4" name="ZoneTexte 53">
            <a:extLst>
              <a:ext uri="{FF2B5EF4-FFF2-40B4-BE49-F238E27FC236}">
                <a16:creationId xmlns:a16="http://schemas.microsoft.com/office/drawing/2014/main" id="{217F04E0-5A6C-BFDC-1BF0-DC2174B56135}"/>
              </a:ext>
            </a:extLst>
          </p:cNvPr>
          <p:cNvSpPr txBox="1"/>
          <p:nvPr/>
        </p:nvSpPr>
        <p:spPr>
          <a:xfrm>
            <a:off x="6782864" y="4117745"/>
            <a:ext cx="11442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/>
              <a:t>+ 12</a:t>
            </a:r>
          </a:p>
        </p:txBody>
      </p:sp>
    </p:spTree>
    <p:extLst>
      <p:ext uri="{BB962C8B-B14F-4D97-AF65-F5344CB8AC3E}">
        <p14:creationId xmlns:p14="http://schemas.microsoft.com/office/powerpoint/2010/main" val="4228697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5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09B638-0A44-2918-3EA2-7012C2CB2C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DFAA4F25-7A22-4C4D-FFB5-344C6ED920FC}"/>
              </a:ext>
            </a:extLst>
          </p:cNvPr>
          <p:cNvSpPr txBox="1">
            <a:spLocks/>
          </p:cNvSpPr>
          <p:nvPr/>
        </p:nvSpPr>
        <p:spPr>
          <a:xfrm>
            <a:off x="8471065" y="6490150"/>
            <a:ext cx="672934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2/4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E0FFD53B-720D-B408-8441-63D84547CC03}"/>
              </a:ext>
            </a:extLst>
          </p:cNvPr>
          <p:cNvSpPr txBox="1"/>
          <p:nvPr/>
        </p:nvSpPr>
        <p:spPr>
          <a:xfrm>
            <a:off x="-361983" y="3279621"/>
            <a:ext cx="5181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3 + 8 + 7 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44FFE5B-D83B-E328-3161-76CF44FAA565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6D2ECB1-BBC6-1ABF-B256-ADF6556983FB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FD49EF5D-FA29-DAAD-F56D-72E1A2E39113}"/>
              </a:ext>
            </a:extLst>
          </p:cNvPr>
          <p:cNvCxnSpPr>
            <a:cxnSpLocks/>
          </p:cNvCxnSpPr>
          <p:nvPr/>
        </p:nvCxnSpPr>
        <p:spPr>
          <a:xfrm>
            <a:off x="4572000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ZoneTexte 7">
            <a:extLst>
              <a:ext uri="{FF2B5EF4-FFF2-40B4-BE49-F238E27FC236}">
                <a16:creationId xmlns:a16="http://schemas.microsoft.com/office/drawing/2014/main" id="{E9811CAF-4EC3-0AFE-BF98-E216ED40736E}"/>
              </a:ext>
            </a:extLst>
          </p:cNvPr>
          <p:cNvSpPr txBox="1"/>
          <p:nvPr/>
        </p:nvSpPr>
        <p:spPr>
          <a:xfrm>
            <a:off x="197431" y="993057"/>
            <a:ext cx="36309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Recopie et calcule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A84D74F-26EA-CB1E-57A4-54A8E323E3F5}"/>
              </a:ext>
            </a:extLst>
          </p:cNvPr>
          <p:cNvSpPr txBox="1"/>
          <p:nvPr/>
        </p:nvSpPr>
        <p:spPr>
          <a:xfrm>
            <a:off x="4754836" y="993057"/>
            <a:ext cx="4446075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3200" dirty="0"/>
              <a:t>Recopie et calcule en posant l’opération, puis en ligne </a:t>
            </a:r>
            <a:r>
              <a:rPr lang="fr-FR" sz="2400" dirty="0"/>
              <a:t>(technique de l’arbre)</a:t>
            </a:r>
            <a:r>
              <a:rPr lang="fr-FR" sz="3200" dirty="0"/>
              <a:t>. 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E8D28497-E49B-C301-C770-4926053C5BEB}"/>
              </a:ext>
            </a:extLst>
          </p:cNvPr>
          <p:cNvSpPr txBox="1"/>
          <p:nvPr/>
        </p:nvSpPr>
        <p:spPr>
          <a:xfrm>
            <a:off x="4201503" y="3295336"/>
            <a:ext cx="5181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72 + 23</a:t>
            </a:r>
          </a:p>
        </p:txBody>
      </p:sp>
    </p:spTree>
    <p:extLst>
      <p:ext uri="{BB962C8B-B14F-4D97-AF65-F5344CB8AC3E}">
        <p14:creationId xmlns:p14="http://schemas.microsoft.com/office/powerpoint/2010/main" val="1146994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490C25-8E96-9FB5-D348-DB01D91965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54D8594F-1EBC-457D-6BF8-730A2F2590AB}"/>
              </a:ext>
            </a:extLst>
          </p:cNvPr>
          <p:cNvSpPr txBox="1">
            <a:spLocks/>
          </p:cNvSpPr>
          <p:nvPr/>
        </p:nvSpPr>
        <p:spPr>
          <a:xfrm>
            <a:off x="8471065" y="6490150"/>
            <a:ext cx="672934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2/4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3DA5855-3C14-CC6E-1023-227101DA8C99}"/>
              </a:ext>
            </a:extLst>
          </p:cNvPr>
          <p:cNvSpPr txBox="1"/>
          <p:nvPr/>
        </p:nvSpPr>
        <p:spPr>
          <a:xfrm>
            <a:off x="-457630" y="1359810"/>
            <a:ext cx="5181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3 + 8 + 7 </a:t>
            </a:r>
          </a:p>
        </p:txBody>
      </p:sp>
      <p:grpSp>
        <p:nvGrpSpPr>
          <p:cNvPr id="16" name="Groupe 15">
            <a:extLst>
              <a:ext uri="{FF2B5EF4-FFF2-40B4-BE49-F238E27FC236}">
                <a16:creationId xmlns:a16="http://schemas.microsoft.com/office/drawing/2014/main" id="{A55DB18B-62EE-A9F6-A62B-47B6A7F79554}"/>
              </a:ext>
            </a:extLst>
          </p:cNvPr>
          <p:cNvGrpSpPr/>
          <p:nvPr/>
        </p:nvGrpSpPr>
        <p:grpSpPr>
          <a:xfrm>
            <a:off x="1131829" y="2248406"/>
            <a:ext cx="2030139" cy="1015662"/>
            <a:chOff x="6008243" y="4960698"/>
            <a:chExt cx="1499958" cy="761166"/>
          </a:xfrm>
        </p:grpSpPr>
        <p:cxnSp>
          <p:nvCxnSpPr>
            <p:cNvPr id="17" name="Connecteur droit 16">
              <a:extLst>
                <a:ext uri="{FF2B5EF4-FFF2-40B4-BE49-F238E27FC236}">
                  <a16:creationId xmlns:a16="http://schemas.microsoft.com/office/drawing/2014/main" id="{B078516F-9633-7677-B972-AEB60D7F9204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17">
              <a:extLst>
                <a:ext uri="{FF2B5EF4-FFF2-40B4-BE49-F238E27FC236}">
                  <a16:creationId xmlns:a16="http://schemas.microsoft.com/office/drawing/2014/main" id="{D64037F0-2D50-A72D-FCB1-65B0D4032F3D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ZoneTexte 18">
            <a:extLst>
              <a:ext uri="{FF2B5EF4-FFF2-40B4-BE49-F238E27FC236}">
                <a16:creationId xmlns:a16="http://schemas.microsoft.com/office/drawing/2014/main" id="{D68D3725-B101-B5DA-4850-8F91A12C76B4}"/>
              </a:ext>
            </a:extLst>
          </p:cNvPr>
          <p:cNvSpPr txBox="1"/>
          <p:nvPr/>
        </p:nvSpPr>
        <p:spPr>
          <a:xfrm>
            <a:off x="1477850" y="3152334"/>
            <a:ext cx="159267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10 +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C6A5FDC5-66A7-0E01-9C86-35B9461066FF}"/>
              </a:ext>
            </a:extLst>
          </p:cNvPr>
          <p:cNvSpPr txBox="1"/>
          <p:nvPr/>
        </p:nvSpPr>
        <p:spPr>
          <a:xfrm>
            <a:off x="2847888" y="3152334"/>
            <a:ext cx="88888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8</a:t>
            </a:r>
          </a:p>
        </p:txBody>
      </p:sp>
      <p:grpSp>
        <p:nvGrpSpPr>
          <p:cNvPr id="21" name="Groupe 20">
            <a:extLst>
              <a:ext uri="{FF2B5EF4-FFF2-40B4-BE49-F238E27FC236}">
                <a16:creationId xmlns:a16="http://schemas.microsoft.com/office/drawing/2014/main" id="{85002FC7-98BB-7098-8CD1-611B3E5A725F}"/>
              </a:ext>
            </a:extLst>
          </p:cNvPr>
          <p:cNvGrpSpPr/>
          <p:nvPr/>
        </p:nvGrpSpPr>
        <p:grpSpPr>
          <a:xfrm>
            <a:off x="1914747" y="4040929"/>
            <a:ext cx="1342781" cy="705195"/>
            <a:chOff x="6008243" y="4960698"/>
            <a:chExt cx="1499958" cy="761166"/>
          </a:xfrm>
        </p:grpSpPr>
        <p:cxnSp>
          <p:nvCxnSpPr>
            <p:cNvPr id="22" name="Connecteur droit 21">
              <a:extLst>
                <a:ext uri="{FF2B5EF4-FFF2-40B4-BE49-F238E27FC236}">
                  <a16:creationId xmlns:a16="http://schemas.microsoft.com/office/drawing/2014/main" id="{F14466E5-2D9A-984D-5EEC-A577907CF98A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22">
              <a:extLst>
                <a:ext uri="{FF2B5EF4-FFF2-40B4-BE49-F238E27FC236}">
                  <a16:creationId xmlns:a16="http://schemas.microsoft.com/office/drawing/2014/main" id="{74E2A782-29BC-F47C-68DE-ABC8311A8842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ZoneTexte 23">
            <a:extLst>
              <a:ext uri="{FF2B5EF4-FFF2-40B4-BE49-F238E27FC236}">
                <a16:creationId xmlns:a16="http://schemas.microsoft.com/office/drawing/2014/main" id="{BD27559B-DD75-852E-5625-1CC9601C3463}"/>
              </a:ext>
            </a:extLst>
          </p:cNvPr>
          <p:cNvSpPr txBox="1"/>
          <p:nvPr/>
        </p:nvSpPr>
        <p:spPr>
          <a:xfrm>
            <a:off x="1881809" y="4675242"/>
            <a:ext cx="13674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FF0000"/>
                </a:solidFill>
              </a:rPr>
              <a:t>18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04920A0-DCFB-609D-1E61-5465AAF4D938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61C8B21-22FB-193D-4A79-51A7170E0E44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EBC43839-8F28-E49A-26B9-8D592C48B623}"/>
              </a:ext>
            </a:extLst>
          </p:cNvPr>
          <p:cNvCxnSpPr>
            <a:cxnSpLocks/>
          </p:cNvCxnSpPr>
          <p:nvPr/>
        </p:nvCxnSpPr>
        <p:spPr>
          <a:xfrm>
            <a:off x="4572000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ZoneTexte 7">
            <a:extLst>
              <a:ext uri="{FF2B5EF4-FFF2-40B4-BE49-F238E27FC236}">
                <a16:creationId xmlns:a16="http://schemas.microsoft.com/office/drawing/2014/main" id="{C4569CE2-D664-EEBA-7898-BEC009A092D6}"/>
              </a:ext>
            </a:extLst>
          </p:cNvPr>
          <p:cNvSpPr txBox="1"/>
          <p:nvPr/>
        </p:nvSpPr>
        <p:spPr>
          <a:xfrm>
            <a:off x="3699319" y="264188"/>
            <a:ext cx="477174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Correction</a:t>
            </a:r>
            <a:endParaRPr lang="fr-FR" sz="3200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68E07A0F-955C-D971-C8CF-909A53582513}"/>
              </a:ext>
            </a:extLst>
          </p:cNvPr>
          <p:cNvSpPr txBox="1"/>
          <p:nvPr/>
        </p:nvSpPr>
        <p:spPr>
          <a:xfrm>
            <a:off x="4177449" y="1446338"/>
            <a:ext cx="5181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72 + 23</a:t>
            </a:r>
          </a:p>
        </p:txBody>
      </p:sp>
      <p:grpSp>
        <p:nvGrpSpPr>
          <p:cNvPr id="12" name="Groupe 11">
            <a:extLst>
              <a:ext uri="{FF2B5EF4-FFF2-40B4-BE49-F238E27FC236}">
                <a16:creationId xmlns:a16="http://schemas.microsoft.com/office/drawing/2014/main" id="{AE114E26-273D-8BE9-C4F5-4BE1D3D786F5}"/>
              </a:ext>
            </a:extLst>
          </p:cNvPr>
          <p:cNvGrpSpPr/>
          <p:nvPr/>
        </p:nvGrpSpPr>
        <p:grpSpPr>
          <a:xfrm>
            <a:off x="5196158" y="2913412"/>
            <a:ext cx="2656699" cy="2741341"/>
            <a:chOff x="240526" y="3979499"/>
            <a:chExt cx="2216890" cy="228752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974704A5-5E41-191C-E670-A5D565CF4AFB}"/>
                </a:ext>
              </a:extLst>
            </p:cNvPr>
            <p:cNvSpPr/>
            <p:nvPr/>
          </p:nvSpPr>
          <p:spPr>
            <a:xfrm>
              <a:off x="989976" y="3979499"/>
              <a:ext cx="720799" cy="720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4000" dirty="0">
                  <a:solidFill>
                    <a:srgbClr val="C00000"/>
                  </a:solidFill>
                </a:rPr>
                <a:t>7</a:t>
              </a:r>
              <a:endParaRPr lang="fr-FR" dirty="0">
                <a:solidFill>
                  <a:srgbClr val="C00000"/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C056D153-49F1-ACFF-6535-2C97A2CF61FB}"/>
                </a:ext>
              </a:extLst>
            </p:cNvPr>
            <p:cNvSpPr/>
            <p:nvPr/>
          </p:nvSpPr>
          <p:spPr>
            <a:xfrm>
              <a:off x="1736617" y="3979499"/>
              <a:ext cx="720799" cy="720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4000" dirty="0">
                  <a:solidFill>
                    <a:srgbClr val="0070C0"/>
                  </a:solidFill>
                </a:rPr>
                <a:t>2</a:t>
              </a:r>
              <a:endParaRPr lang="fr-FR" dirty="0">
                <a:solidFill>
                  <a:srgbClr val="0070C0"/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14FAA269-2409-5632-2F5D-01157EB21389}"/>
                </a:ext>
              </a:extLst>
            </p:cNvPr>
            <p:cNvSpPr/>
            <p:nvPr/>
          </p:nvSpPr>
          <p:spPr>
            <a:xfrm>
              <a:off x="987948" y="4751466"/>
              <a:ext cx="720799" cy="720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4000" dirty="0">
                  <a:solidFill>
                    <a:srgbClr val="C00000"/>
                  </a:solidFill>
                </a:rPr>
                <a:t>2</a:t>
              </a:r>
              <a:endParaRPr lang="fr-FR" dirty="0">
                <a:solidFill>
                  <a:srgbClr val="C00000"/>
                </a:solidFill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0E74CF3A-496C-5E15-DF89-FA383A8DE009}"/>
                </a:ext>
              </a:extLst>
            </p:cNvPr>
            <p:cNvSpPr/>
            <p:nvPr/>
          </p:nvSpPr>
          <p:spPr>
            <a:xfrm>
              <a:off x="1736617" y="4757182"/>
              <a:ext cx="720799" cy="720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4000" dirty="0">
                  <a:solidFill>
                    <a:srgbClr val="0070C0"/>
                  </a:solidFill>
                </a:rPr>
                <a:t>3</a:t>
              </a:r>
              <a:endParaRPr lang="fr-FR" dirty="0">
                <a:solidFill>
                  <a:srgbClr val="0070C0"/>
                </a:solidFill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699732C3-57B3-69CC-B363-CE28A450A865}"/>
                </a:ext>
              </a:extLst>
            </p:cNvPr>
            <p:cNvSpPr/>
            <p:nvPr/>
          </p:nvSpPr>
          <p:spPr>
            <a:xfrm>
              <a:off x="244698" y="4751023"/>
              <a:ext cx="720799" cy="75927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4000" dirty="0">
                  <a:solidFill>
                    <a:schemeClr val="tx1"/>
                  </a:solidFill>
                </a:rPr>
                <a:t>+</a:t>
              </a:r>
            </a:p>
          </p:txBody>
        </p:sp>
        <p:cxnSp>
          <p:nvCxnSpPr>
            <p:cNvPr id="27" name="Connecteur droit 26">
              <a:extLst>
                <a:ext uri="{FF2B5EF4-FFF2-40B4-BE49-F238E27FC236}">
                  <a16:creationId xmlns:a16="http://schemas.microsoft.com/office/drawing/2014/main" id="{22ADEDE4-00A6-68BB-CF3C-EDB4F724672E}"/>
                </a:ext>
              </a:extLst>
            </p:cNvPr>
            <p:cNvCxnSpPr/>
            <p:nvPr/>
          </p:nvCxnSpPr>
          <p:spPr>
            <a:xfrm>
              <a:off x="240526" y="5510301"/>
              <a:ext cx="221689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FC112FE3-A96C-D713-D4C4-AEFB705D5599}"/>
                </a:ext>
              </a:extLst>
            </p:cNvPr>
            <p:cNvSpPr/>
            <p:nvPr/>
          </p:nvSpPr>
          <p:spPr>
            <a:xfrm>
              <a:off x="974034" y="5541082"/>
              <a:ext cx="720799" cy="720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r>
                <a:rPr lang="fr-FR" sz="2800" dirty="0">
                  <a:solidFill>
                    <a:srgbClr val="C00000"/>
                  </a:solidFill>
                </a:rPr>
                <a:t>...</a:t>
              </a:r>
              <a:endParaRPr lang="fr-FR" sz="1400" dirty="0">
                <a:solidFill>
                  <a:srgbClr val="C00000"/>
                </a:solidFill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2D5D7452-49D4-DE7F-DAD9-AA34C85ADB41}"/>
                </a:ext>
              </a:extLst>
            </p:cNvPr>
            <p:cNvSpPr/>
            <p:nvPr/>
          </p:nvSpPr>
          <p:spPr>
            <a:xfrm>
              <a:off x="1736617" y="5547019"/>
              <a:ext cx="720799" cy="720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r>
                <a:rPr lang="fr-FR" sz="2800" dirty="0">
                  <a:solidFill>
                    <a:srgbClr val="0070C0"/>
                  </a:solidFill>
                </a:rPr>
                <a:t>...</a:t>
              </a:r>
              <a:endParaRPr lang="fr-FR" sz="1200" dirty="0">
                <a:solidFill>
                  <a:srgbClr val="0070C0"/>
                </a:solidFill>
              </a:endParaRPr>
            </a:p>
          </p:txBody>
        </p:sp>
      </p:grpSp>
      <p:sp>
        <p:nvSpPr>
          <p:cNvPr id="30" name="Rectangle 29">
            <a:extLst>
              <a:ext uri="{FF2B5EF4-FFF2-40B4-BE49-F238E27FC236}">
                <a16:creationId xmlns:a16="http://schemas.microsoft.com/office/drawing/2014/main" id="{7E3EE49D-EDBE-E57D-3BC4-298C6547D8CC}"/>
              </a:ext>
            </a:extLst>
          </p:cNvPr>
          <p:cNvSpPr/>
          <p:nvPr/>
        </p:nvSpPr>
        <p:spPr>
          <a:xfrm>
            <a:off x="6987174" y="4791912"/>
            <a:ext cx="863798" cy="86284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70C0"/>
                </a:solidFill>
              </a:rPr>
              <a:t>5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45F97415-DCCD-510A-022B-0FBD4412323B}"/>
              </a:ext>
            </a:extLst>
          </p:cNvPr>
          <p:cNvSpPr/>
          <p:nvPr/>
        </p:nvSpPr>
        <p:spPr>
          <a:xfrm>
            <a:off x="6091861" y="4784796"/>
            <a:ext cx="838626" cy="86284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9</a:t>
            </a:r>
            <a:endParaRPr lang="fr-FR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2977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4" grpId="0"/>
      <p:bldP spid="30" grpId="0" animBg="1"/>
      <p:bldP spid="3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0CB207-CE94-41A1-B9D9-13A9FC406F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4F164158-0437-CF7C-BD64-1763F46CD0B0}"/>
              </a:ext>
            </a:extLst>
          </p:cNvPr>
          <p:cNvSpPr txBox="1">
            <a:spLocks/>
          </p:cNvSpPr>
          <p:nvPr/>
        </p:nvSpPr>
        <p:spPr>
          <a:xfrm>
            <a:off x="8471065" y="6490150"/>
            <a:ext cx="672934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2/4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CCEB083-F70F-984C-D24C-8795026D8AB2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57AEF54-36C0-BA74-BFAD-9B31E129AAE2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010E7BD9-741E-3DAE-8B71-78B752550D40}"/>
              </a:ext>
            </a:extLst>
          </p:cNvPr>
          <p:cNvCxnSpPr>
            <a:cxnSpLocks/>
          </p:cNvCxnSpPr>
          <p:nvPr/>
        </p:nvCxnSpPr>
        <p:spPr>
          <a:xfrm>
            <a:off x="4572000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ZoneTexte 7">
            <a:extLst>
              <a:ext uri="{FF2B5EF4-FFF2-40B4-BE49-F238E27FC236}">
                <a16:creationId xmlns:a16="http://schemas.microsoft.com/office/drawing/2014/main" id="{138FA62F-7CA9-603E-1709-13A415713563}"/>
              </a:ext>
            </a:extLst>
          </p:cNvPr>
          <p:cNvSpPr txBox="1"/>
          <p:nvPr/>
        </p:nvSpPr>
        <p:spPr>
          <a:xfrm>
            <a:off x="3699319" y="264188"/>
            <a:ext cx="477174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Correction</a:t>
            </a:r>
            <a:endParaRPr lang="fr-FR" sz="3200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6F4B6C4-4EFB-8DED-6474-0B43A57527E3}"/>
              </a:ext>
            </a:extLst>
          </p:cNvPr>
          <p:cNvSpPr txBox="1"/>
          <p:nvPr/>
        </p:nvSpPr>
        <p:spPr>
          <a:xfrm>
            <a:off x="4202601" y="1359810"/>
            <a:ext cx="5181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72 + 23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18B0DD8-31A3-59DA-2E52-122630232A8F}"/>
              </a:ext>
            </a:extLst>
          </p:cNvPr>
          <p:cNvSpPr txBox="1"/>
          <p:nvPr/>
        </p:nvSpPr>
        <p:spPr>
          <a:xfrm>
            <a:off x="3831428" y="2670967"/>
            <a:ext cx="59081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/>
              <a:t>70 + 2 + 20 + 3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92913DEB-EC07-466D-F3EA-5E8B58377C8F}"/>
              </a:ext>
            </a:extLst>
          </p:cNvPr>
          <p:cNvSpPr txBox="1"/>
          <p:nvPr/>
        </p:nvSpPr>
        <p:spPr>
          <a:xfrm>
            <a:off x="5859503" y="4256535"/>
            <a:ext cx="10679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/>
              <a:t>90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1461423B-E708-CA68-417C-31841355A860}"/>
              </a:ext>
            </a:extLst>
          </p:cNvPr>
          <p:cNvSpPr txBox="1"/>
          <p:nvPr/>
        </p:nvSpPr>
        <p:spPr>
          <a:xfrm>
            <a:off x="6301955" y="5644234"/>
            <a:ext cx="11442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/>
              <a:t>95</a:t>
            </a:r>
          </a:p>
        </p:txBody>
      </p:sp>
      <p:grpSp>
        <p:nvGrpSpPr>
          <p:cNvPr id="12" name="Groupe 11">
            <a:extLst>
              <a:ext uri="{FF2B5EF4-FFF2-40B4-BE49-F238E27FC236}">
                <a16:creationId xmlns:a16="http://schemas.microsoft.com/office/drawing/2014/main" id="{C4BF6F7A-E5FA-7630-73FD-5501D4D2BA03}"/>
              </a:ext>
            </a:extLst>
          </p:cNvPr>
          <p:cNvGrpSpPr/>
          <p:nvPr/>
        </p:nvGrpSpPr>
        <p:grpSpPr>
          <a:xfrm>
            <a:off x="6463823" y="3295800"/>
            <a:ext cx="1640317" cy="1025533"/>
            <a:chOff x="6008243" y="4960698"/>
            <a:chExt cx="1499958" cy="761166"/>
          </a:xfrm>
        </p:grpSpPr>
        <p:cxnSp>
          <p:nvCxnSpPr>
            <p:cNvPr id="13" name="Connecteur droit 12">
              <a:extLst>
                <a:ext uri="{FF2B5EF4-FFF2-40B4-BE49-F238E27FC236}">
                  <a16:creationId xmlns:a16="http://schemas.microsoft.com/office/drawing/2014/main" id="{163D093D-A284-0FAB-C0BD-E8D766C34885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cteur droit 13">
              <a:extLst>
                <a:ext uri="{FF2B5EF4-FFF2-40B4-BE49-F238E27FC236}">
                  <a16:creationId xmlns:a16="http://schemas.microsoft.com/office/drawing/2014/main" id="{D3F783E3-C7AC-4223-AB3E-059606A29DCD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A948A863-DEE0-4833-FB84-26DD4EA20CB3}"/>
              </a:ext>
            </a:extLst>
          </p:cNvPr>
          <p:cNvGrpSpPr/>
          <p:nvPr/>
        </p:nvGrpSpPr>
        <p:grpSpPr>
          <a:xfrm>
            <a:off x="5636176" y="3310462"/>
            <a:ext cx="1721428" cy="1025533"/>
            <a:chOff x="6008243" y="4960698"/>
            <a:chExt cx="1499958" cy="761166"/>
          </a:xfrm>
        </p:grpSpPr>
        <p:cxnSp>
          <p:nvCxnSpPr>
            <p:cNvPr id="25" name="Connecteur droit 24">
              <a:extLst>
                <a:ext uri="{FF2B5EF4-FFF2-40B4-BE49-F238E27FC236}">
                  <a16:creationId xmlns:a16="http://schemas.microsoft.com/office/drawing/2014/main" id="{AA8A1ADB-0DD4-993D-001E-DA161564B4AE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25">
              <a:extLst>
                <a:ext uri="{FF2B5EF4-FFF2-40B4-BE49-F238E27FC236}">
                  <a16:creationId xmlns:a16="http://schemas.microsoft.com/office/drawing/2014/main" id="{BF60BBF8-EC47-96D5-B932-BFEC14081B65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oupe 26">
            <a:extLst>
              <a:ext uri="{FF2B5EF4-FFF2-40B4-BE49-F238E27FC236}">
                <a16:creationId xmlns:a16="http://schemas.microsoft.com/office/drawing/2014/main" id="{5510F074-20DA-7A07-C091-330267E80BAB}"/>
              </a:ext>
            </a:extLst>
          </p:cNvPr>
          <p:cNvGrpSpPr/>
          <p:nvPr/>
        </p:nvGrpSpPr>
        <p:grpSpPr>
          <a:xfrm>
            <a:off x="6353705" y="4920362"/>
            <a:ext cx="1003899" cy="713107"/>
            <a:chOff x="6008243" y="4960698"/>
            <a:chExt cx="1499958" cy="761166"/>
          </a:xfrm>
        </p:grpSpPr>
        <p:cxnSp>
          <p:nvCxnSpPr>
            <p:cNvPr id="28" name="Connecteur droit 27">
              <a:extLst>
                <a:ext uri="{FF2B5EF4-FFF2-40B4-BE49-F238E27FC236}">
                  <a16:creationId xmlns:a16="http://schemas.microsoft.com/office/drawing/2014/main" id="{D84B4E13-7AAE-259D-243D-F4CEC5BCE59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droit 28">
              <a:extLst>
                <a:ext uri="{FF2B5EF4-FFF2-40B4-BE49-F238E27FC236}">
                  <a16:creationId xmlns:a16="http://schemas.microsoft.com/office/drawing/2014/main" id="{E387F2A8-9D85-6D8F-77F1-76E27BA6A828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ZoneTexte 29">
            <a:extLst>
              <a:ext uri="{FF2B5EF4-FFF2-40B4-BE49-F238E27FC236}">
                <a16:creationId xmlns:a16="http://schemas.microsoft.com/office/drawing/2014/main" id="{690A0760-C36E-D3E5-5CFB-4D8ED68FBC91}"/>
              </a:ext>
            </a:extLst>
          </p:cNvPr>
          <p:cNvSpPr txBox="1"/>
          <p:nvPr/>
        </p:nvSpPr>
        <p:spPr>
          <a:xfrm>
            <a:off x="6610842" y="4256535"/>
            <a:ext cx="11442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/>
              <a:t>+ 5</a:t>
            </a:r>
          </a:p>
        </p:txBody>
      </p:sp>
    </p:spTree>
    <p:extLst>
      <p:ext uri="{BB962C8B-B14F-4D97-AF65-F5344CB8AC3E}">
        <p14:creationId xmlns:p14="http://schemas.microsoft.com/office/powerpoint/2010/main" val="1362214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3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D66E0D-45AE-BE26-1707-755570994F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51735476-8289-2DFC-CE04-0634920EB9D1}"/>
              </a:ext>
            </a:extLst>
          </p:cNvPr>
          <p:cNvSpPr txBox="1">
            <a:spLocks/>
          </p:cNvSpPr>
          <p:nvPr/>
        </p:nvSpPr>
        <p:spPr>
          <a:xfrm>
            <a:off x="8471065" y="6490150"/>
            <a:ext cx="672934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3/4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4054AD6-F3CA-0549-85F6-722EE48E65D6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5214D65-3717-16A6-C724-5974C9E35834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9CE9DE00-7E12-9992-5C2D-A3CD55298D18}"/>
              </a:ext>
            </a:extLst>
          </p:cNvPr>
          <p:cNvCxnSpPr>
            <a:cxnSpLocks/>
          </p:cNvCxnSpPr>
          <p:nvPr/>
        </p:nvCxnSpPr>
        <p:spPr>
          <a:xfrm>
            <a:off x="4572000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C152B154-C507-264B-FC4C-95B04BCECD7E}"/>
              </a:ext>
            </a:extLst>
          </p:cNvPr>
          <p:cNvSpPr txBox="1"/>
          <p:nvPr/>
        </p:nvSpPr>
        <p:spPr>
          <a:xfrm>
            <a:off x="197431" y="993057"/>
            <a:ext cx="36309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Recopie et calcule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B8934688-77E0-D41D-3F4F-6A50C66FA570}"/>
              </a:ext>
            </a:extLst>
          </p:cNvPr>
          <p:cNvSpPr txBox="1"/>
          <p:nvPr/>
        </p:nvSpPr>
        <p:spPr>
          <a:xfrm>
            <a:off x="4754836" y="993057"/>
            <a:ext cx="4446075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3200" dirty="0"/>
              <a:t>Recopie et calcule en posant l’opération, puis en ligne </a:t>
            </a:r>
            <a:r>
              <a:rPr lang="fr-FR" sz="2400" dirty="0"/>
              <a:t>(technique de l’arbre)</a:t>
            </a:r>
            <a:r>
              <a:rPr lang="fr-FR" sz="3200" dirty="0"/>
              <a:t>. 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7051CC71-D616-2F13-66FF-032364948C98}"/>
              </a:ext>
            </a:extLst>
          </p:cNvPr>
          <p:cNvSpPr txBox="1"/>
          <p:nvPr/>
        </p:nvSpPr>
        <p:spPr>
          <a:xfrm>
            <a:off x="-426764" y="3494000"/>
            <a:ext cx="5181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4 + 3 + 4 + 3   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4DAD4EDC-F192-AA7B-1AC2-203D933934C9}"/>
              </a:ext>
            </a:extLst>
          </p:cNvPr>
          <p:cNvSpPr txBox="1"/>
          <p:nvPr/>
        </p:nvSpPr>
        <p:spPr>
          <a:xfrm>
            <a:off x="4148494" y="3494001"/>
            <a:ext cx="5181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57 + 65</a:t>
            </a:r>
          </a:p>
        </p:txBody>
      </p:sp>
    </p:spTree>
    <p:extLst>
      <p:ext uri="{BB962C8B-B14F-4D97-AF65-F5344CB8AC3E}">
        <p14:creationId xmlns:p14="http://schemas.microsoft.com/office/powerpoint/2010/main" val="1512725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BE123F-7064-847A-7D6F-37B7A441C4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5CDEB131-C8FF-691B-4639-45B69AD59ED2}"/>
              </a:ext>
            </a:extLst>
          </p:cNvPr>
          <p:cNvSpPr txBox="1">
            <a:spLocks/>
          </p:cNvSpPr>
          <p:nvPr/>
        </p:nvSpPr>
        <p:spPr>
          <a:xfrm>
            <a:off x="8471065" y="6490150"/>
            <a:ext cx="672934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3/4</a:t>
            </a:r>
          </a:p>
        </p:txBody>
      </p:sp>
      <p:grpSp>
        <p:nvGrpSpPr>
          <p:cNvPr id="16" name="Groupe 15">
            <a:extLst>
              <a:ext uri="{FF2B5EF4-FFF2-40B4-BE49-F238E27FC236}">
                <a16:creationId xmlns:a16="http://schemas.microsoft.com/office/drawing/2014/main" id="{5BD33882-2C57-CDFE-B575-441F74EA2314}"/>
              </a:ext>
            </a:extLst>
          </p:cNvPr>
          <p:cNvGrpSpPr/>
          <p:nvPr/>
        </p:nvGrpSpPr>
        <p:grpSpPr>
          <a:xfrm>
            <a:off x="638756" y="2292563"/>
            <a:ext cx="1063486" cy="1015662"/>
            <a:chOff x="6008243" y="4960698"/>
            <a:chExt cx="1499958" cy="761166"/>
          </a:xfrm>
        </p:grpSpPr>
        <p:cxnSp>
          <p:nvCxnSpPr>
            <p:cNvPr id="17" name="Connecteur droit 16">
              <a:extLst>
                <a:ext uri="{FF2B5EF4-FFF2-40B4-BE49-F238E27FC236}">
                  <a16:creationId xmlns:a16="http://schemas.microsoft.com/office/drawing/2014/main" id="{F88CF882-46EE-0AF4-1F85-4A2E07647359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17">
              <a:extLst>
                <a:ext uri="{FF2B5EF4-FFF2-40B4-BE49-F238E27FC236}">
                  <a16:creationId xmlns:a16="http://schemas.microsoft.com/office/drawing/2014/main" id="{CADAF3BC-12CD-EC32-0CDD-CB5EC501D0F7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ZoneTexte 18">
            <a:extLst>
              <a:ext uri="{FF2B5EF4-FFF2-40B4-BE49-F238E27FC236}">
                <a16:creationId xmlns:a16="http://schemas.microsoft.com/office/drawing/2014/main" id="{B5FC0A58-5811-8FF5-4880-E0336BC188A1}"/>
              </a:ext>
            </a:extLst>
          </p:cNvPr>
          <p:cNvSpPr txBox="1"/>
          <p:nvPr/>
        </p:nvSpPr>
        <p:spPr>
          <a:xfrm>
            <a:off x="671888" y="3104373"/>
            <a:ext cx="18761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7   +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AF016F83-FF00-63A5-2D5D-00746554C45C}"/>
              </a:ext>
            </a:extLst>
          </p:cNvPr>
          <p:cNvSpPr txBox="1"/>
          <p:nvPr/>
        </p:nvSpPr>
        <p:spPr>
          <a:xfrm>
            <a:off x="2622361" y="3117987"/>
            <a:ext cx="88888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7</a:t>
            </a:r>
          </a:p>
        </p:txBody>
      </p:sp>
      <p:grpSp>
        <p:nvGrpSpPr>
          <p:cNvPr id="21" name="Groupe 20">
            <a:extLst>
              <a:ext uri="{FF2B5EF4-FFF2-40B4-BE49-F238E27FC236}">
                <a16:creationId xmlns:a16="http://schemas.microsoft.com/office/drawing/2014/main" id="{B0F5D4FC-DA1B-F942-A650-24897C21DBFC}"/>
              </a:ext>
            </a:extLst>
          </p:cNvPr>
          <p:cNvGrpSpPr/>
          <p:nvPr/>
        </p:nvGrpSpPr>
        <p:grpSpPr>
          <a:xfrm>
            <a:off x="1541292" y="4089432"/>
            <a:ext cx="1342781" cy="705195"/>
            <a:chOff x="6008243" y="4960698"/>
            <a:chExt cx="1499958" cy="761166"/>
          </a:xfrm>
        </p:grpSpPr>
        <p:cxnSp>
          <p:nvCxnSpPr>
            <p:cNvPr id="22" name="Connecteur droit 21">
              <a:extLst>
                <a:ext uri="{FF2B5EF4-FFF2-40B4-BE49-F238E27FC236}">
                  <a16:creationId xmlns:a16="http://schemas.microsoft.com/office/drawing/2014/main" id="{153FE1F7-7C33-3144-75BD-D6103EEC9EB3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22">
              <a:extLst>
                <a:ext uri="{FF2B5EF4-FFF2-40B4-BE49-F238E27FC236}">
                  <a16:creationId xmlns:a16="http://schemas.microsoft.com/office/drawing/2014/main" id="{0A816092-4CDB-436B-5431-3B5A878E4848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ZoneTexte 23">
            <a:extLst>
              <a:ext uri="{FF2B5EF4-FFF2-40B4-BE49-F238E27FC236}">
                <a16:creationId xmlns:a16="http://schemas.microsoft.com/office/drawing/2014/main" id="{32498ED2-19BC-2241-1297-DB52AFDBC926}"/>
              </a:ext>
            </a:extLst>
          </p:cNvPr>
          <p:cNvSpPr txBox="1"/>
          <p:nvPr/>
        </p:nvSpPr>
        <p:spPr>
          <a:xfrm>
            <a:off x="1516574" y="4784544"/>
            <a:ext cx="13674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FF0000"/>
                </a:solidFill>
              </a:rPr>
              <a:t>14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877D0FEA-40C4-B6C9-FF95-77FC2D611A2F}"/>
              </a:ext>
            </a:extLst>
          </p:cNvPr>
          <p:cNvSpPr txBox="1"/>
          <p:nvPr/>
        </p:nvSpPr>
        <p:spPr>
          <a:xfrm>
            <a:off x="-378117" y="1453853"/>
            <a:ext cx="5181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4 + 3 + 4 + 3   </a:t>
            </a: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4D60DA1B-AEAC-3E19-91EF-E367C1765B39}"/>
              </a:ext>
            </a:extLst>
          </p:cNvPr>
          <p:cNvGrpSpPr/>
          <p:nvPr/>
        </p:nvGrpSpPr>
        <p:grpSpPr>
          <a:xfrm>
            <a:off x="2719546" y="2307896"/>
            <a:ext cx="1055452" cy="985807"/>
            <a:chOff x="6008243" y="4960698"/>
            <a:chExt cx="1499958" cy="761166"/>
          </a:xfrm>
        </p:grpSpPr>
        <p:cxnSp>
          <p:nvCxnSpPr>
            <p:cNvPr id="7" name="Connecteur droit 6">
              <a:extLst>
                <a:ext uri="{FF2B5EF4-FFF2-40B4-BE49-F238E27FC236}">
                  <a16:creationId xmlns:a16="http://schemas.microsoft.com/office/drawing/2014/main" id="{A9FEFD1C-8C7B-0C2C-488A-976C47ED8BA9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Connecteur droit 7">
              <a:extLst>
                <a:ext uri="{FF2B5EF4-FFF2-40B4-BE49-F238E27FC236}">
                  <a16:creationId xmlns:a16="http://schemas.microsoft.com/office/drawing/2014/main" id="{AC196DFA-32A8-5DB6-23B1-BFA27AB41450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2083A7A4-57E6-0D9E-E07C-18C9C3180B9C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945B4B8-33E8-DE9E-F12D-586224A40D23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79772056-74E1-5A2D-87CC-52B753118846}"/>
              </a:ext>
            </a:extLst>
          </p:cNvPr>
          <p:cNvCxnSpPr>
            <a:cxnSpLocks/>
          </p:cNvCxnSpPr>
          <p:nvPr/>
        </p:nvCxnSpPr>
        <p:spPr>
          <a:xfrm>
            <a:off x="4572000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ZoneTexte 10">
            <a:extLst>
              <a:ext uri="{FF2B5EF4-FFF2-40B4-BE49-F238E27FC236}">
                <a16:creationId xmlns:a16="http://schemas.microsoft.com/office/drawing/2014/main" id="{B94F0A42-0576-2145-1BBE-875F00325EA4}"/>
              </a:ext>
            </a:extLst>
          </p:cNvPr>
          <p:cNvSpPr txBox="1"/>
          <p:nvPr/>
        </p:nvSpPr>
        <p:spPr>
          <a:xfrm>
            <a:off x="3699319" y="264188"/>
            <a:ext cx="477174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Correction</a:t>
            </a:r>
            <a:endParaRPr lang="fr-FR" sz="3200" dirty="0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B5A81D48-E224-1C15-8043-4A151C4121A3}"/>
              </a:ext>
            </a:extLst>
          </p:cNvPr>
          <p:cNvSpPr txBox="1"/>
          <p:nvPr/>
        </p:nvSpPr>
        <p:spPr>
          <a:xfrm>
            <a:off x="4340245" y="1453853"/>
            <a:ext cx="5181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57 + 65</a:t>
            </a:r>
          </a:p>
        </p:txBody>
      </p: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87FC8E98-BCA1-71F7-1D87-F0A0E98F586E}"/>
              </a:ext>
            </a:extLst>
          </p:cNvPr>
          <p:cNvGrpSpPr/>
          <p:nvPr/>
        </p:nvGrpSpPr>
        <p:grpSpPr>
          <a:xfrm>
            <a:off x="5358954" y="2920927"/>
            <a:ext cx="2656699" cy="2741341"/>
            <a:chOff x="240526" y="3979499"/>
            <a:chExt cx="2216890" cy="2287520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F9B2D825-E440-786A-C09C-3EF7003EA0E2}"/>
                </a:ext>
              </a:extLst>
            </p:cNvPr>
            <p:cNvSpPr/>
            <p:nvPr/>
          </p:nvSpPr>
          <p:spPr>
            <a:xfrm>
              <a:off x="989976" y="3979499"/>
              <a:ext cx="720799" cy="720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4000" dirty="0">
                  <a:solidFill>
                    <a:srgbClr val="C00000"/>
                  </a:solidFill>
                </a:rPr>
                <a:t>5</a:t>
              </a:r>
              <a:endParaRPr lang="fr-FR" dirty="0">
                <a:solidFill>
                  <a:srgbClr val="C00000"/>
                </a:solidFill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41B4689A-0C66-92CE-DAE7-A87567CA0FE9}"/>
                </a:ext>
              </a:extLst>
            </p:cNvPr>
            <p:cNvSpPr/>
            <p:nvPr/>
          </p:nvSpPr>
          <p:spPr>
            <a:xfrm>
              <a:off x="1736617" y="3979499"/>
              <a:ext cx="720799" cy="720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4000" dirty="0">
                  <a:solidFill>
                    <a:srgbClr val="0070C0"/>
                  </a:solidFill>
                </a:rPr>
                <a:t>7</a:t>
              </a:r>
              <a:endParaRPr lang="fr-FR" dirty="0">
                <a:solidFill>
                  <a:srgbClr val="0070C0"/>
                </a:solidFill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B26C69FD-E1E8-DB30-C02E-20D130624545}"/>
                </a:ext>
              </a:extLst>
            </p:cNvPr>
            <p:cNvSpPr/>
            <p:nvPr/>
          </p:nvSpPr>
          <p:spPr>
            <a:xfrm>
              <a:off x="987948" y="4751466"/>
              <a:ext cx="720799" cy="720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4000" dirty="0">
                  <a:solidFill>
                    <a:srgbClr val="C00000"/>
                  </a:solidFill>
                </a:rPr>
                <a:t>6</a:t>
              </a:r>
              <a:endParaRPr lang="fr-FR" dirty="0">
                <a:solidFill>
                  <a:srgbClr val="C00000"/>
                </a:solidFill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4A27BCDB-D777-6745-9C38-C30E2B85901B}"/>
                </a:ext>
              </a:extLst>
            </p:cNvPr>
            <p:cNvSpPr/>
            <p:nvPr/>
          </p:nvSpPr>
          <p:spPr>
            <a:xfrm>
              <a:off x="1736617" y="4757182"/>
              <a:ext cx="720799" cy="720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4000" dirty="0">
                  <a:solidFill>
                    <a:srgbClr val="0070C0"/>
                  </a:solidFill>
                </a:rPr>
                <a:t>5</a:t>
              </a:r>
              <a:endParaRPr lang="fr-FR" dirty="0">
                <a:solidFill>
                  <a:srgbClr val="0070C0"/>
                </a:solidFill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6FBEEFB4-956E-FFEC-C8C1-8BEBFFBA5A89}"/>
                </a:ext>
              </a:extLst>
            </p:cNvPr>
            <p:cNvSpPr/>
            <p:nvPr/>
          </p:nvSpPr>
          <p:spPr>
            <a:xfrm>
              <a:off x="244698" y="4751023"/>
              <a:ext cx="720799" cy="75927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4000" dirty="0">
                  <a:solidFill>
                    <a:schemeClr val="tx1"/>
                  </a:solidFill>
                </a:rPr>
                <a:t>+</a:t>
              </a:r>
            </a:p>
          </p:txBody>
        </p:sp>
        <p:cxnSp>
          <p:nvCxnSpPr>
            <p:cNvPr id="30" name="Connecteur droit 29">
              <a:extLst>
                <a:ext uri="{FF2B5EF4-FFF2-40B4-BE49-F238E27FC236}">
                  <a16:creationId xmlns:a16="http://schemas.microsoft.com/office/drawing/2014/main" id="{C76B25DD-AB71-FA91-05A3-E30BB71403AB}"/>
                </a:ext>
              </a:extLst>
            </p:cNvPr>
            <p:cNvCxnSpPr/>
            <p:nvPr/>
          </p:nvCxnSpPr>
          <p:spPr>
            <a:xfrm>
              <a:off x="240526" y="5510301"/>
              <a:ext cx="221689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0B150B9D-7202-90ED-18A6-71642F615DB7}"/>
                </a:ext>
              </a:extLst>
            </p:cNvPr>
            <p:cNvSpPr/>
            <p:nvPr/>
          </p:nvSpPr>
          <p:spPr>
            <a:xfrm>
              <a:off x="974034" y="5541082"/>
              <a:ext cx="720799" cy="720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r>
                <a:rPr lang="fr-FR" sz="2800" dirty="0">
                  <a:solidFill>
                    <a:srgbClr val="C00000"/>
                  </a:solidFill>
                </a:rPr>
                <a:t>...</a:t>
              </a:r>
              <a:endParaRPr lang="fr-FR" sz="1400" dirty="0">
                <a:solidFill>
                  <a:srgbClr val="C00000"/>
                </a:solidFill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871BF033-54DD-11F9-A4A4-9C03D874915A}"/>
                </a:ext>
              </a:extLst>
            </p:cNvPr>
            <p:cNvSpPr/>
            <p:nvPr/>
          </p:nvSpPr>
          <p:spPr>
            <a:xfrm>
              <a:off x="1736617" y="5547019"/>
              <a:ext cx="720799" cy="720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r>
                <a:rPr lang="fr-FR" sz="2800" dirty="0">
                  <a:solidFill>
                    <a:srgbClr val="0070C0"/>
                  </a:solidFill>
                </a:rPr>
                <a:t>...</a:t>
              </a:r>
              <a:endParaRPr lang="fr-FR" sz="1200" dirty="0">
                <a:solidFill>
                  <a:srgbClr val="0070C0"/>
                </a:solidFill>
              </a:endParaRPr>
            </a:p>
          </p:txBody>
        </p:sp>
      </p:grpSp>
      <p:sp>
        <p:nvSpPr>
          <p:cNvPr id="33" name="Rectangle 32">
            <a:extLst>
              <a:ext uri="{FF2B5EF4-FFF2-40B4-BE49-F238E27FC236}">
                <a16:creationId xmlns:a16="http://schemas.microsoft.com/office/drawing/2014/main" id="{A9259B5B-38BE-7977-C893-18E07584C456}"/>
              </a:ext>
            </a:extLst>
          </p:cNvPr>
          <p:cNvSpPr/>
          <p:nvPr/>
        </p:nvSpPr>
        <p:spPr>
          <a:xfrm>
            <a:off x="7149970" y="4799427"/>
            <a:ext cx="863798" cy="86284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70C0"/>
                </a:solidFill>
              </a:rPr>
              <a:t>2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48CC316C-52EA-49FA-5984-DE67CBEC07A1}"/>
              </a:ext>
            </a:extLst>
          </p:cNvPr>
          <p:cNvSpPr/>
          <p:nvPr/>
        </p:nvSpPr>
        <p:spPr>
          <a:xfrm>
            <a:off x="6563331" y="2805177"/>
            <a:ext cx="213101" cy="31369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2800" dirty="0">
                <a:solidFill>
                  <a:srgbClr val="C00000"/>
                </a:solidFill>
              </a:rPr>
              <a:t>1</a:t>
            </a:r>
            <a:endParaRPr lang="fr-FR" sz="1400" dirty="0">
              <a:solidFill>
                <a:srgbClr val="C00000"/>
              </a:solidFill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83FEF78-8FA6-BE60-5FF5-2186D65BAA61}"/>
              </a:ext>
            </a:extLst>
          </p:cNvPr>
          <p:cNvSpPr/>
          <p:nvPr/>
        </p:nvSpPr>
        <p:spPr>
          <a:xfrm>
            <a:off x="5687123" y="4792311"/>
            <a:ext cx="1406160" cy="86284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  1 2</a:t>
            </a:r>
            <a:endParaRPr lang="fr-FR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521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4" grpId="0"/>
      <p:bldP spid="33" grpId="0" animBg="1"/>
      <p:bldP spid="34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304</TotalTime>
  <Words>325</Words>
  <Application>Microsoft Office PowerPoint</Application>
  <PresentationFormat>Affichage à l'écran (4:3)</PresentationFormat>
  <Paragraphs>145</Paragraphs>
  <Slides>13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7" baseType="lpstr">
      <vt:lpstr>Arial</vt:lpstr>
      <vt:lpstr>Calibri</vt:lpstr>
      <vt:lpstr>Wingdings 3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Emmanuelle Petit</cp:lastModifiedBy>
  <cp:revision>27</cp:revision>
  <dcterms:created xsi:type="dcterms:W3CDTF">2023-05-24T12:52:04Z</dcterms:created>
  <dcterms:modified xsi:type="dcterms:W3CDTF">2025-08-06T15:23:23Z</dcterms:modified>
</cp:coreProperties>
</file>